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99" r:id="rId4"/>
  </p:sldMasterIdLst>
  <p:notesMasterIdLst>
    <p:notesMasterId r:id="rId24"/>
  </p:notesMasterIdLst>
  <p:handoutMasterIdLst>
    <p:handoutMasterId r:id="rId25"/>
  </p:handoutMasterIdLst>
  <p:sldIdLst>
    <p:sldId id="365" r:id="rId5"/>
    <p:sldId id="348" r:id="rId6"/>
    <p:sldId id="366" r:id="rId7"/>
    <p:sldId id="349" r:id="rId8"/>
    <p:sldId id="353" r:id="rId9"/>
    <p:sldId id="354" r:id="rId10"/>
    <p:sldId id="355" r:id="rId11"/>
    <p:sldId id="356" r:id="rId12"/>
    <p:sldId id="357" r:id="rId13"/>
    <p:sldId id="359" r:id="rId14"/>
    <p:sldId id="358" r:id="rId15"/>
    <p:sldId id="360" r:id="rId16"/>
    <p:sldId id="361" r:id="rId17"/>
    <p:sldId id="362" r:id="rId18"/>
    <p:sldId id="363" r:id="rId19"/>
    <p:sldId id="364" r:id="rId20"/>
    <p:sldId id="367" r:id="rId21"/>
    <p:sldId id="369" r:id="rId22"/>
    <p:sldId id="36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507"/>
  </p:normalViewPr>
  <p:slideViewPr>
    <p:cSldViewPr snapToGrid="0">
      <p:cViewPr varScale="1">
        <p:scale>
          <a:sx n="86" d="100"/>
          <a:sy n="86" d="100"/>
        </p:scale>
        <p:origin x="562" y="72"/>
      </p:cViewPr>
      <p:guideLst/>
    </p:cSldViewPr>
  </p:slideViewPr>
  <p:notesTextViewPr>
    <p:cViewPr>
      <p:scale>
        <a:sx n="1" d="1"/>
        <a:sy n="1" d="1"/>
      </p:scale>
      <p:origin x="0" y="0"/>
    </p:cViewPr>
  </p:notesTextViewPr>
  <p:notesViewPr>
    <p:cSldViewPr snapToGrid="0" showGuides="1">
      <p:cViewPr varScale="1">
        <p:scale>
          <a:sx n="60" d="100"/>
          <a:sy n="60" d="100"/>
        </p:scale>
        <p:origin x="2438"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B08916B-8145-4DD4-A4F0-4944307B25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E8868C6-14E0-456B-8627-6ED3D5EA25F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37BDEB-D08A-4BCC-82C3-65677B6346BB}" type="datetimeFigureOut">
              <a:rPr lang="en-US" smtClean="0"/>
              <a:t>9/26/2024</a:t>
            </a:fld>
            <a:endParaRPr lang="en-US"/>
          </a:p>
        </p:txBody>
      </p:sp>
      <p:sp>
        <p:nvSpPr>
          <p:cNvPr id="4" name="Footer Placeholder 3">
            <a:extLst>
              <a:ext uri="{FF2B5EF4-FFF2-40B4-BE49-F238E27FC236}">
                <a16:creationId xmlns:a16="http://schemas.microsoft.com/office/drawing/2014/main" id="{420B6480-DE26-42CA-B861-D6EFA45FC7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1DDB9B3-0030-40C0-AFA9-FACA7EA5136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5F12C2-4DB0-4437-81E7-A0C89F24ADC0}" type="slidenum">
              <a:rPr lang="en-US" smtClean="0"/>
              <a:t>‹#›</a:t>
            </a:fld>
            <a:endParaRPr lang="en-US"/>
          </a:p>
        </p:txBody>
      </p:sp>
    </p:spTree>
    <p:extLst>
      <p:ext uri="{BB962C8B-B14F-4D97-AF65-F5344CB8AC3E}">
        <p14:creationId xmlns:p14="http://schemas.microsoft.com/office/powerpoint/2010/main" val="3515292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182BB-4E27-4552-8EE4-33C8EF731305}" type="datetimeFigureOut">
              <a:rPr lang="en-US" smtClean="0"/>
              <a:t>9/25/2024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8442E7-1E35-4707-8504-AE37222ED57D}" type="slidenum">
              <a:rPr lang="en-US" smtClean="0"/>
              <a:t>‹#›</a:t>
            </a:fld>
            <a:endParaRPr lang="en-US"/>
          </a:p>
        </p:txBody>
      </p:sp>
    </p:spTree>
    <p:extLst>
      <p:ext uri="{BB962C8B-B14F-4D97-AF65-F5344CB8AC3E}">
        <p14:creationId xmlns:p14="http://schemas.microsoft.com/office/powerpoint/2010/main" val="24716827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9/25/2024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3A98EE3D-8CD1-4C3F-BD1C-C98C9596463C}" type="slidenum">
              <a:rPr lang="en-US" smtClean="0"/>
              <a:t>‹#›</a:t>
            </a:fld>
            <a:endParaRPr lang="en-US" dirty="0"/>
          </a:p>
        </p:txBody>
      </p:sp>
      <p:sp>
        <p:nvSpPr>
          <p:cNvPr id="11" name="Rectangle 1">
            <a:extLst>
              <a:ext uri="{FF2B5EF4-FFF2-40B4-BE49-F238E27FC236}">
                <a16:creationId xmlns:a16="http://schemas.microsoft.com/office/drawing/2014/main" id="{D0139014-FD36-4F33-A9E2-B0DD3274C9A9}"/>
              </a:ext>
            </a:extLst>
          </p:cNvPr>
          <p:cNvSpPr/>
          <p:nvPr userDrawn="1"/>
        </p:nvSpPr>
        <p:spPr>
          <a:xfrm>
            <a:off x="109259" y="4564339"/>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3933358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9/25/2024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312872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9/25/2024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900956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9/25/2024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A98EE3D-8CD1-4C3F-BD1C-C98C9596463C}"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91378854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9/25/2024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071172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ED291B17-9318-49DB-B28B-6E5994AE9581}" type="datetime1">
              <a:rPr lang="en-US" smtClean="0"/>
              <a:t>9/25/2024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2625130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ED291B17-9318-49DB-B28B-6E5994AE9581}" type="datetime1">
              <a:rPr lang="en-US" smtClean="0"/>
              <a:t>9/25/2024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1701574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9/25/2024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6111553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ED291B17-9318-49DB-B28B-6E5994AE9581}" type="datetime1">
              <a:rPr lang="en-US" smtClean="0"/>
              <a:t>9/25/2024</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242527802"/>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ent and Imag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390CC524-3900-1041-BDBF-D0ABD37D8E8B}"/>
              </a:ext>
            </a:extLst>
          </p:cNvPr>
          <p:cNvSpPr>
            <a:spLocks noGrp="1"/>
          </p:cNvSpPr>
          <p:nvPr>
            <p:ph type="pic" sz="quarter" idx="13"/>
          </p:nvPr>
        </p:nvSpPr>
        <p:spPr>
          <a:xfrm>
            <a:off x="0" y="0"/>
            <a:ext cx="5524500" cy="6858000"/>
          </a:xfrm>
          <a:custGeom>
            <a:avLst/>
            <a:gdLst>
              <a:gd name="connsiteX0" fmla="*/ 0 w 5524500"/>
              <a:gd name="connsiteY0" fmla="*/ 0 h 6858000"/>
              <a:gd name="connsiteX1" fmla="*/ 5524500 w 5524500"/>
              <a:gd name="connsiteY1" fmla="*/ 0 h 6858000"/>
              <a:gd name="connsiteX2" fmla="*/ 5524500 w 5524500"/>
              <a:gd name="connsiteY2" fmla="*/ 806538 h 6858000"/>
              <a:gd name="connsiteX3" fmla="*/ 4952408 w 5524500"/>
              <a:gd name="connsiteY3" fmla="*/ 806538 h 6858000"/>
              <a:gd name="connsiteX4" fmla="*/ 4952408 w 5524500"/>
              <a:gd name="connsiteY4" fmla="*/ 1187539 h 6858000"/>
              <a:gd name="connsiteX5" fmla="*/ 5524500 w 5524500"/>
              <a:gd name="connsiteY5" fmla="*/ 1187539 h 6858000"/>
              <a:gd name="connsiteX6" fmla="*/ 5524500 w 5524500"/>
              <a:gd name="connsiteY6" fmla="*/ 6858000 h 6858000"/>
              <a:gd name="connsiteX7" fmla="*/ 0 w 55245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24500" h="6858000">
                <a:moveTo>
                  <a:pt x="0" y="0"/>
                </a:moveTo>
                <a:lnTo>
                  <a:pt x="5524500" y="0"/>
                </a:lnTo>
                <a:lnTo>
                  <a:pt x="5524500" y="806538"/>
                </a:lnTo>
                <a:lnTo>
                  <a:pt x="4952408" y="806538"/>
                </a:lnTo>
                <a:lnTo>
                  <a:pt x="4952408" y="1187539"/>
                </a:lnTo>
                <a:lnTo>
                  <a:pt x="5524500" y="1187539"/>
                </a:lnTo>
                <a:lnTo>
                  <a:pt x="5524500" y="6858000"/>
                </a:lnTo>
                <a:lnTo>
                  <a:pt x="0" y="6858000"/>
                </a:lnTo>
                <a:close/>
              </a:path>
            </a:pathLst>
          </a:custGeom>
          <a:solidFill>
            <a:schemeClr val="tx2"/>
          </a:solidFill>
        </p:spPr>
        <p:txBody>
          <a:bodyPr wrap="square">
            <a:noAutofit/>
          </a:bodyPr>
          <a:lstStyle>
            <a:lvl1pPr marL="0" indent="0" algn="ctr">
              <a:buNone/>
              <a:defRPr>
                <a:solidFill>
                  <a:schemeClr val="bg1"/>
                </a:solidFill>
              </a:defRPr>
            </a:lvl1pPr>
          </a:lstStyle>
          <a:p>
            <a:r>
              <a:rPr lang="en-US"/>
              <a:t>Click icon to add picture</a:t>
            </a:r>
            <a:endParaRPr lang="en-US" dirty="0"/>
          </a:p>
        </p:txBody>
      </p:sp>
      <p:sp>
        <p:nvSpPr>
          <p:cNvPr id="3" name="Content Placeholder 2"/>
          <p:cNvSpPr>
            <a:spLocks noGrp="1"/>
          </p:cNvSpPr>
          <p:nvPr>
            <p:ph idx="1"/>
          </p:nvPr>
        </p:nvSpPr>
        <p:spPr>
          <a:xfrm>
            <a:off x="6223592" y="1890876"/>
            <a:ext cx="5387215" cy="40844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9/25/2024</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4" name="Title 1">
            <a:extLst>
              <a:ext uri="{FF2B5EF4-FFF2-40B4-BE49-F238E27FC236}">
                <a16:creationId xmlns:a16="http://schemas.microsoft.com/office/drawing/2014/main" id="{1D49B377-6CF8-9E4B-8973-3F8057D7DF48}"/>
              </a:ext>
            </a:extLst>
          </p:cNvPr>
          <p:cNvSpPr>
            <a:spLocks noGrp="1"/>
          </p:cNvSpPr>
          <p:nvPr>
            <p:ph type="title" hasCustomPrompt="1"/>
          </p:nvPr>
        </p:nvSpPr>
        <p:spPr>
          <a:xfrm>
            <a:off x="6223592" y="702156"/>
            <a:ext cx="5387215" cy="740156"/>
          </a:xfrm>
        </p:spPr>
        <p:txBody>
          <a:bodyPr anchor="t">
            <a:normAutofit/>
          </a:bodyPr>
          <a:lstStyle>
            <a:lvl1pPr>
              <a:defRPr sz="3400"/>
            </a:lvl1pPr>
          </a:lstStyle>
          <a:p>
            <a:r>
              <a:rPr lang="en-US" dirty="0"/>
              <a:t>TITLE GOES HERE</a:t>
            </a:r>
          </a:p>
        </p:txBody>
      </p:sp>
      <p:sp>
        <p:nvSpPr>
          <p:cNvPr id="19" name="Rectangle 1">
            <a:extLst>
              <a:ext uri="{FF2B5EF4-FFF2-40B4-BE49-F238E27FC236}">
                <a16:creationId xmlns:a16="http://schemas.microsoft.com/office/drawing/2014/main" id="{E11F091D-EBC7-D743-82DA-0E177FD421D4}"/>
              </a:ext>
            </a:extLst>
          </p:cNvPr>
          <p:cNvSpPr/>
          <p:nvPr userDrawn="1"/>
        </p:nvSpPr>
        <p:spPr>
          <a:xfrm>
            <a:off x="4952408" y="806538"/>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20087127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Narrow Content Large Imag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9EEDEA7C-D9D3-5E4A-A0E6-B7A0ED5E0F89}"/>
              </a:ext>
            </a:extLst>
          </p:cNvPr>
          <p:cNvSpPr>
            <a:spLocks noGrp="1"/>
          </p:cNvSpPr>
          <p:nvPr>
            <p:ph type="pic" sz="quarter" idx="13"/>
          </p:nvPr>
        </p:nvSpPr>
        <p:spPr>
          <a:xfrm>
            <a:off x="5181599" y="0"/>
            <a:ext cx="7010400" cy="6858000"/>
          </a:xfrm>
          <a:custGeom>
            <a:avLst/>
            <a:gdLst>
              <a:gd name="connsiteX0" fmla="*/ 0 w 7010400"/>
              <a:gd name="connsiteY0" fmla="*/ 0 h 6858000"/>
              <a:gd name="connsiteX1" fmla="*/ 7010400 w 7010400"/>
              <a:gd name="connsiteY1" fmla="*/ 0 h 6858000"/>
              <a:gd name="connsiteX2" fmla="*/ 7010400 w 7010400"/>
              <a:gd name="connsiteY2" fmla="*/ 6858000 h 6858000"/>
              <a:gd name="connsiteX3" fmla="*/ 0 w 7010400"/>
              <a:gd name="connsiteY3" fmla="*/ 6858000 h 6858000"/>
              <a:gd name="connsiteX4" fmla="*/ 0 w 7010400"/>
              <a:gd name="connsiteY4" fmla="*/ 2620396 h 6858000"/>
              <a:gd name="connsiteX5" fmla="*/ 508001 w 7010400"/>
              <a:gd name="connsiteY5" fmla="*/ 2620396 h 6858000"/>
              <a:gd name="connsiteX6" fmla="*/ 508001 w 7010400"/>
              <a:gd name="connsiteY6" fmla="*/ 2239395 h 6858000"/>
              <a:gd name="connsiteX7" fmla="*/ 0 w 7010400"/>
              <a:gd name="connsiteY7" fmla="*/ 223939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10400" h="6858000">
                <a:moveTo>
                  <a:pt x="0" y="0"/>
                </a:moveTo>
                <a:lnTo>
                  <a:pt x="7010400" y="0"/>
                </a:lnTo>
                <a:lnTo>
                  <a:pt x="7010400" y="6858000"/>
                </a:lnTo>
                <a:lnTo>
                  <a:pt x="0" y="6858000"/>
                </a:lnTo>
                <a:lnTo>
                  <a:pt x="0" y="2620396"/>
                </a:lnTo>
                <a:lnTo>
                  <a:pt x="508001" y="2620396"/>
                </a:lnTo>
                <a:lnTo>
                  <a:pt x="508001" y="2239395"/>
                </a:lnTo>
                <a:lnTo>
                  <a:pt x="0" y="2239395"/>
                </a:lnTo>
                <a:close/>
              </a:path>
            </a:pathLst>
          </a:custGeom>
          <a:solidFill>
            <a:schemeClr val="tx2"/>
          </a:solidFill>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4EDE50D6-574B-40AF-946F-D52A04ADE379}" type="datetime1">
              <a:rPr lang="en-US" smtClean="0"/>
              <a:t>9/25/2024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12" name="Rectangle 1">
            <a:extLst>
              <a:ext uri="{FF2B5EF4-FFF2-40B4-BE49-F238E27FC236}">
                <a16:creationId xmlns:a16="http://schemas.microsoft.com/office/drawing/2014/main" id="{EF358276-528D-1F4E-804A-4F9FDE93568A}"/>
              </a:ext>
            </a:extLst>
          </p:cNvPr>
          <p:cNvSpPr/>
          <p:nvPr userDrawn="1"/>
        </p:nvSpPr>
        <p:spPr>
          <a:xfrm>
            <a:off x="4673599" y="2239395"/>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
        <p:nvSpPr>
          <p:cNvPr id="15" name="Rectangle 1">
            <a:extLst>
              <a:ext uri="{FF2B5EF4-FFF2-40B4-BE49-F238E27FC236}">
                <a16:creationId xmlns:a16="http://schemas.microsoft.com/office/drawing/2014/main" id="{A6817E56-9BF4-B245-9536-10F7E163D7D9}"/>
              </a:ext>
            </a:extLst>
          </p:cNvPr>
          <p:cNvSpPr/>
          <p:nvPr userDrawn="1"/>
        </p:nvSpPr>
        <p:spPr>
          <a:xfrm>
            <a:off x="581192" y="875830"/>
            <a:ext cx="2540001" cy="25400"/>
          </a:xfrm>
          <a:prstGeom prst="rect">
            <a:avLst/>
          </a:prstGeom>
          <a:solidFill>
            <a:srgbClr val="24282B"/>
          </a:solidFill>
          <a:ln w="12700">
            <a:miter lim="400000"/>
          </a:ln>
        </p:spPr>
        <p:txBody>
          <a:bodyPr lIns="50800" tIns="50800" rIns="50800" bIns="50800" anchor="ctr"/>
          <a:lstStyle/>
          <a:p>
            <a:pPr algn="ctr">
              <a:defRPr sz="3200" spc="0">
                <a:solidFill>
                  <a:srgbClr val="0433FF"/>
                </a:solidFill>
                <a:latin typeface="Helvetica Light"/>
                <a:ea typeface="Helvetica Light"/>
                <a:cs typeface="Helvetica Light"/>
                <a:sym typeface="Helvetica Light"/>
              </a:defRPr>
            </a:pPr>
            <a:endParaRPr lang="en-US" noProof="0" dirty="0"/>
          </a:p>
        </p:txBody>
      </p:sp>
      <p:sp>
        <p:nvSpPr>
          <p:cNvPr id="18" name="Content Placeholder 2">
            <a:extLst>
              <a:ext uri="{FF2B5EF4-FFF2-40B4-BE49-F238E27FC236}">
                <a16:creationId xmlns:a16="http://schemas.microsoft.com/office/drawing/2014/main" id="{A2F758DC-4792-1D42-83A8-ED4E6CD5F7E3}"/>
              </a:ext>
            </a:extLst>
          </p:cNvPr>
          <p:cNvSpPr>
            <a:spLocks noGrp="1"/>
          </p:cNvSpPr>
          <p:nvPr>
            <p:ph sz="half" idx="1"/>
          </p:nvPr>
        </p:nvSpPr>
        <p:spPr>
          <a:xfrm>
            <a:off x="581194" y="2720636"/>
            <a:ext cx="3863216" cy="3634317"/>
          </a:xfrm>
        </p:spPr>
        <p:txBody>
          <a:bodyPr anchor="t">
            <a:normAutofit/>
          </a:bodyPr>
          <a:lstStyle>
            <a:lvl1pPr>
              <a:defRPr sz="1600"/>
            </a:lvl1pPr>
            <a:lvl2pPr>
              <a:defRPr sz="14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a:extLst>
              <a:ext uri="{FF2B5EF4-FFF2-40B4-BE49-F238E27FC236}">
                <a16:creationId xmlns:a16="http://schemas.microsoft.com/office/drawing/2014/main" id="{2859246A-0674-144E-84D6-29D5891C06F8}"/>
              </a:ext>
            </a:extLst>
          </p:cNvPr>
          <p:cNvSpPr>
            <a:spLocks noGrp="1"/>
          </p:cNvSpPr>
          <p:nvPr>
            <p:ph type="title" hasCustomPrompt="1"/>
          </p:nvPr>
        </p:nvSpPr>
        <p:spPr>
          <a:xfrm>
            <a:off x="581192" y="1304660"/>
            <a:ext cx="3863216" cy="1415976"/>
          </a:xfrm>
        </p:spPr>
        <p:txBody>
          <a:bodyPr anchor="t">
            <a:normAutofit/>
          </a:bodyPr>
          <a:lstStyle>
            <a:lvl1pPr>
              <a:defRPr sz="3400"/>
            </a:lvl1pPr>
          </a:lstStyle>
          <a:p>
            <a:r>
              <a:rPr lang="en-US" dirty="0"/>
              <a:t>Title goes here</a:t>
            </a:r>
          </a:p>
        </p:txBody>
      </p:sp>
    </p:spTree>
    <p:extLst>
      <p:ext uri="{BB962C8B-B14F-4D97-AF65-F5344CB8AC3E}">
        <p14:creationId xmlns:p14="http://schemas.microsoft.com/office/powerpoint/2010/main" val="27902619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DD82B9-B8EE-4375-B6FF-88FA6ABB15D9}" type="datetime1">
              <a:rPr lang="en-US" smtClean="0"/>
              <a:t>9/25/2024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1" name="Rectangle 1">
            <a:extLst>
              <a:ext uri="{FF2B5EF4-FFF2-40B4-BE49-F238E27FC236}">
                <a16:creationId xmlns:a16="http://schemas.microsoft.com/office/drawing/2014/main" id="{678FA802-A787-4914-8A5A-9B59C2EC6F29}"/>
              </a:ext>
            </a:extLst>
          </p:cNvPr>
          <p:cNvSpPr/>
          <p:nvPr userDrawn="1"/>
        </p:nvSpPr>
        <p:spPr>
          <a:xfrm>
            <a:off x="0" y="806538"/>
            <a:ext cx="453601" cy="363044"/>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172392689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81194" y="1956391"/>
            <a:ext cx="3863216" cy="4467523"/>
          </a:xfrm>
        </p:spPr>
        <p:txBody>
          <a:bodyPr anchor="t">
            <a:normAutofit/>
          </a:bodyPr>
          <a:lstStyle>
            <a:lvl1pPr>
              <a:defRPr sz="1600"/>
            </a:lvl1pPr>
            <a:lvl2pPr>
              <a:defRPr sz="14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93599" y="1956391"/>
            <a:ext cx="6917210" cy="446752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9/25/2024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8" name="Title 1">
            <a:extLst>
              <a:ext uri="{FF2B5EF4-FFF2-40B4-BE49-F238E27FC236}">
                <a16:creationId xmlns:a16="http://schemas.microsoft.com/office/drawing/2014/main" id="{4C75DA6C-B626-714A-8BBC-6FDDB6BE4083}"/>
              </a:ext>
            </a:extLst>
          </p:cNvPr>
          <p:cNvSpPr>
            <a:spLocks noGrp="1"/>
          </p:cNvSpPr>
          <p:nvPr>
            <p:ph type="title"/>
          </p:nvPr>
        </p:nvSpPr>
        <p:spPr>
          <a:xfrm>
            <a:off x="581192" y="702156"/>
            <a:ext cx="11029616" cy="740156"/>
          </a:xfrm>
        </p:spPr>
        <p:txBody>
          <a:bodyPr anchor="t">
            <a:normAutofit/>
          </a:bodyPr>
          <a:lstStyle>
            <a:lvl1pPr>
              <a:defRPr sz="3400"/>
            </a:lvl1pPr>
          </a:lstStyle>
          <a:p>
            <a:r>
              <a:rPr lang="en-US"/>
              <a:t>Click to edit Master title style</a:t>
            </a:r>
            <a:endParaRPr lang="en-US" dirty="0"/>
          </a:p>
        </p:txBody>
      </p:sp>
      <p:sp>
        <p:nvSpPr>
          <p:cNvPr id="9" name="Rectangle 1">
            <a:extLst>
              <a:ext uri="{FF2B5EF4-FFF2-40B4-BE49-F238E27FC236}">
                <a16:creationId xmlns:a16="http://schemas.microsoft.com/office/drawing/2014/main" id="{72B4D55A-70C8-E04B-B7E3-3355A1131891}"/>
              </a:ext>
            </a:extLst>
          </p:cNvPr>
          <p:cNvSpPr/>
          <p:nvPr userDrawn="1"/>
        </p:nvSpPr>
        <p:spPr>
          <a:xfrm>
            <a:off x="0" y="806538"/>
            <a:ext cx="453601" cy="363044"/>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23016606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81192" y="2847885"/>
            <a:ext cx="4757482" cy="557784"/>
          </a:xfrm>
        </p:spPr>
        <p:txBody>
          <a:bodyPr anchor="ctr">
            <a:noAutofit/>
          </a:bodyPr>
          <a:lstStyle>
            <a:lvl1pPr marL="0" indent="0" algn="ctr">
              <a:buNone/>
              <a:defRPr sz="28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Title goes here</a:t>
            </a:r>
          </a:p>
        </p:txBody>
      </p:sp>
      <p:sp>
        <p:nvSpPr>
          <p:cNvPr id="4" name="Content Placeholder 3"/>
          <p:cNvSpPr>
            <a:spLocks noGrp="1"/>
          </p:cNvSpPr>
          <p:nvPr>
            <p:ph sz="half" idx="2"/>
          </p:nvPr>
        </p:nvSpPr>
        <p:spPr>
          <a:xfrm>
            <a:off x="581194" y="3523046"/>
            <a:ext cx="4757479" cy="2131499"/>
          </a:xfrm>
        </p:spPr>
        <p:txBody>
          <a:bodyPr anchor="t">
            <a:normAutofit/>
          </a:bodyPr>
          <a:lstStyle>
            <a:lvl1pPr algn="ctr">
              <a:defRPr/>
            </a:lvl1pPr>
            <a:lvl2pPr algn="ctr">
              <a:defRPr/>
            </a:lvl2pPr>
            <a:lvl3pPr algn="ctr">
              <a:defRPr/>
            </a:lvl3pPr>
            <a:lvl4pPr algn="ctr">
              <a:defRPr/>
            </a:lvl4pPr>
            <a:lvl5pPr algn="ct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hasCustomPrompt="1"/>
          </p:nvPr>
        </p:nvSpPr>
        <p:spPr>
          <a:xfrm>
            <a:off x="6604002" y="2847886"/>
            <a:ext cx="4757483" cy="553373"/>
          </a:xfrm>
        </p:spPr>
        <p:txBody>
          <a:bodyPr anchor="ctr">
            <a:noAutofit/>
          </a:bodyPr>
          <a:lstStyle>
            <a:lvl1pPr marL="0" marR="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8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Title goes here</a:t>
            </a:r>
          </a:p>
        </p:txBody>
      </p:sp>
      <p:sp>
        <p:nvSpPr>
          <p:cNvPr id="6" name="Content Placeholder 5"/>
          <p:cNvSpPr>
            <a:spLocks noGrp="1"/>
          </p:cNvSpPr>
          <p:nvPr>
            <p:ph sz="quarter" idx="4"/>
          </p:nvPr>
        </p:nvSpPr>
        <p:spPr>
          <a:xfrm>
            <a:off x="6604001" y="3523046"/>
            <a:ext cx="4757484" cy="2131499"/>
          </a:xfrm>
        </p:spPr>
        <p:txBody>
          <a:bodyPr anchor="t">
            <a:normAutofit/>
          </a:bodyPr>
          <a:lstStyle>
            <a:lvl1pPr algn="ctr">
              <a:defRPr/>
            </a:lvl1pPr>
            <a:lvl2pPr algn="ctr">
              <a:defRPr/>
            </a:lvl2pPr>
            <a:lvl3pPr algn="ctr">
              <a:defRPr/>
            </a:lvl3pPr>
            <a:lvl4pPr algn="ctr">
              <a:defRPr/>
            </a:lvl4pPr>
            <a:lvl5pPr algn="ct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9/25/2024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1">
            <a:extLst>
              <a:ext uri="{FF2B5EF4-FFF2-40B4-BE49-F238E27FC236}">
                <a16:creationId xmlns:a16="http://schemas.microsoft.com/office/drawing/2014/main" id="{73CA278B-C101-7F4E-B11A-7B91B0C8E60A}"/>
              </a:ext>
            </a:extLst>
          </p:cNvPr>
          <p:cNvSpPr>
            <a:spLocks noGrp="1"/>
          </p:cNvSpPr>
          <p:nvPr>
            <p:ph type="title"/>
          </p:nvPr>
        </p:nvSpPr>
        <p:spPr>
          <a:xfrm>
            <a:off x="581192" y="702156"/>
            <a:ext cx="11029616" cy="740156"/>
          </a:xfrm>
        </p:spPr>
        <p:txBody>
          <a:bodyPr anchor="t">
            <a:normAutofit/>
          </a:bodyPr>
          <a:lstStyle>
            <a:lvl1pPr>
              <a:defRPr sz="3400"/>
            </a:lvl1pPr>
          </a:lstStyle>
          <a:p>
            <a:r>
              <a:rPr lang="en-US"/>
              <a:t>Click to edit Master title style</a:t>
            </a:r>
            <a:endParaRPr lang="en-US" dirty="0"/>
          </a:p>
        </p:txBody>
      </p:sp>
      <p:sp>
        <p:nvSpPr>
          <p:cNvPr id="11" name="Rectangle 1">
            <a:extLst>
              <a:ext uri="{FF2B5EF4-FFF2-40B4-BE49-F238E27FC236}">
                <a16:creationId xmlns:a16="http://schemas.microsoft.com/office/drawing/2014/main" id="{FE5F6035-AACE-6847-8AF4-EB3C4D79EE95}"/>
              </a:ext>
            </a:extLst>
          </p:cNvPr>
          <p:cNvSpPr/>
          <p:nvPr userDrawn="1"/>
        </p:nvSpPr>
        <p:spPr>
          <a:xfrm>
            <a:off x="0" y="806538"/>
            <a:ext cx="453601" cy="363044"/>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grpSp>
        <p:nvGrpSpPr>
          <p:cNvPr id="13" name="Group 12">
            <a:extLst>
              <a:ext uri="{FF2B5EF4-FFF2-40B4-BE49-F238E27FC236}">
                <a16:creationId xmlns:a16="http://schemas.microsoft.com/office/drawing/2014/main" id="{7D914FC0-3771-6041-9E7C-1C624C85A803}"/>
              </a:ext>
            </a:extLst>
          </p:cNvPr>
          <p:cNvGrpSpPr/>
          <p:nvPr userDrawn="1"/>
        </p:nvGrpSpPr>
        <p:grpSpPr>
          <a:xfrm>
            <a:off x="5463336" y="2250891"/>
            <a:ext cx="1016001" cy="3839220"/>
            <a:chOff x="5510085" y="2250891"/>
            <a:chExt cx="1016001" cy="3839220"/>
          </a:xfrm>
        </p:grpSpPr>
        <p:cxnSp>
          <p:nvCxnSpPr>
            <p:cNvPr id="14" name="Straight Connector 13">
              <a:extLst>
                <a:ext uri="{FF2B5EF4-FFF2-40B4-BE49-F238E27FC236}">
                  <a16:creationId xmlns:a16="http://schemas.microsoft.com/office/drawing/2014/main" id="{0AED3128-974C-7F4B-BF36-A3836D1725F6}"/>
                </a:ext>
              </a:extLst>
            </p:cNvPr>
            <p:cNvCxnSpPr/>
            <p:nvPr/>
          </p:nvCxnSpPr>
          <p:spPr>
            <a:xfrm>
              <a:off x="6018085" y="2340176"/>
              <a:ext cx="0" cy="374993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Rectangle 1">
              <a:extLst>
                <a:ext uri="{FF2B5EF4-FFF2-40B4-BE49-F238E27FC236}">
                  <a16:creationId xmlns:a16="http://schemas.microsoft.com/office/drawing/2014/main" id="{2D2224CB-5DFF-3D4B-816B-1A44228A23EE}"/>
                </a:ext>
              </a:extLst>
            </p:cNvPr>
            <p:cNvSpPr/>
            <p:nvPr/>
          </p:nvSpPr>
          <p:spPr>
            <a:xfrm>
              <a:off x="5510085" y="2250891"/>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r>
                <a:rPr lang="en-US" sz="1600" kern="0" noProof="0">
                  <a:solidFill>
                    <a:srgbClr val="FFFFFF"/>
                  </a:solidFill>
                  <a:latin typeface="Helvetica Light"/>
                  <a:sym typeface="Helvetica Light"/>
                </a:rPr>
                <a:t>VS</a:t>
              </a:r>
            </a:p>
          </p:txBody>
        </p:sp>
      </p:grpSp>
    </p:spTree>
    <p:extLst>
      <p:ext uri="{BB962C8B-B14F-4D97-AF65-F5344CB8AC3E}">
        <p14:creationId xmlns:p14="http://schemas.microsoft.com/office/powerpoint/2010/main" val="33082551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DB4ED54-5B5E-4A04-93D3-5772E3CE3818}" type="datetime1">
              <a:rPr lang="en-US" smtClean="0"/>
              <a:t>9/25/2024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
        <p:nvSpPr>
          <p:cNvPr id="6" name="Title 1">
            <a:extLst>
              <a:ext uri="{FF2B5EF4-FFF2-40B4-BE49-F238E27FC236}">
                <a16:creationId xmlns:a16="http://schemas.microsoft.com/office/drawing/2014/main" id="{E2F4516B-8A37-894B-82AE-60204E6767D9}"/>
              </a:ext>
            </a:extLst>
          </p:cNvPr>
          <p:cNvSpPr>
            <a:spLocks noGrp="1"/>
          </p:cNvSpPr>
          <p:nvPr>
            <p:ph type="title"/>
          </p:nvPr>
        </p:nvSpPr>
        <p:spPr>
          <a:xfrm>
            <a:off x="581192" y="702156"/>
            <a:ext cx="11029616" cy="740156"/>
          </a:xfrm>
        </p:spPr>
        <p:txBody>
          <a:bodyPr anchor="t">
            <a:normAutofit/>
          </a:bodyPr>
          <a:lstStyle>
            <a:lvl1pPr>
              <a:defRPr sz="3400"/>
            </a:lvl1pPr>
          </a:lstStyle>
          <a:p>
            <a:r>
              <a:rPr lang="en-US"/>
              <a:t>Click to edit Master title style</a:t>
            </a:r>
            <a:endParaRPr lang="en-US" dirty="0"/>
          </a:p>
        </p:txBody>
      </p:sp>
      <p:sp>
        <p:nvSpPr>
          <p:cNvPr id="7" name="Rectangle 1">
            <a:extLst>
              <a:ext uri="{FF2B5EF4-FFF2-40B4-BE49-F238E27FC236}">
                <a16:creationId xmlns:a16="http://schemas.microsoft.com/office/drawing/2014/main" id="{CC16CE43-CB3C-7544-B05B-0A9F706D6FD8}"/>
              </a:ext>
            </a:extLst>
          </p:cNvPr>
          <p:cNvSpPr/>
          <p:nvPr userDrawn="1"/>
        </p:nvSpPr>
        <p:spPr>
          <a:xfrm>
            <a:off x="0" y="806538"/>
            <a:ext cx="453601" cy="363044"/>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397010361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act Us">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9/25/2024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1">
            <a:extLst>
              <a:ext uri="{FF2B5EF4-FFF2-40B4-BE49-F238E27FC236}">
                <a16:creationId xmlns:a16="http://schemas.microsoft.com/office/drawing/2014/main" id="{360596E6-4DE9-A746-9D39-94401D2B4645}"/>
              </a:ext>
            </a:extLst>
          </p:cNvPr>
          <p:cNvSpPr/>
          <p:nvPr userDrawn="1"/>
        </p:nvSpPr>
        <p:spPr>
          <a:xfrm rot="16200000">
            <a:off x="3619401" y="2402840"/>
            <a:ext cx="1270001" cy="12701"/>
          </a:xfrm>
          <a:prstGeom prst="rect">
            <a:avLst/>
          </a:prstGeom>
          <a:solidFill>
            <a:srgbClr val="111111"/>
          </a:solidFill>
          <a:ln w="12700">
            <a:miter lim="400000"/>
          </a:ln>
        </p:spPr>
        <p:txBody>
          <a:bodyPr lIns="25400" tIns="25400" rIns="25400" bIns="25400" anchor="ctr"/>
          <a:lstStyle/>
          <a:p>
            <a:pPr algn="ctr">
              <a:defRPr sz="3200" spc="0">
                <a:solidFill>
                  <a:srgbClr val="000000"/>
                </a:solidFill>
                <a:latin typeface="Helvetica Light"/>
                <a:ea typeface="Helvetica Light"/>
                <a:cs typeface="Helvetica Light"/>
                <a:sym typeface="Helvetica Light"/>
              </a:defRPr>
            </a:pPr>
            <a:endParaRPr lang="en-US" sz="1600" noProof="0" dirty="0"/>
          </a:p>
        </p:txBody>
      </p:sp>
      <p:sp>
        <p:nvSpPr>
          <p:cNvPr id="14" name="Picture Placeholder 13">
            <a:extLst>
              <a:ext uri="{FF2B5EF4-FFF2-40B4-BE49-F238E27FC236}">
                <a16:creationId xmlns:a16="http://schemas.microsoft.com/office/drawing/2014/main" id="{14FCD294-AF1C-5E4C-A4DA-80CFCFA430D2}"/>
              </a:ext>
            </a:extLst>
          </p:cNvPr>
          <p:cNvSpPr>
            <a:spLocks noGrp="1"/>
          </p:cNvSpPr>
          <p:nvPr>
            <p:ph type="pic" sz="quarter" idx="13"/>
          </p:nvPr>
        </p:nvSpPr>
        <p:spPr>
          <a:xfrm>
            <a:off x="973138" y="917461"/>
            <a:ext cx="2205037" cy="4989627"/>
          </a:xfrm>
          <a:custGeom>
            <a:avLst/>
            <a:gdLst>
              <a:gd name="connsiteX0" fmla="*/ 0 w 2205037"/>
              <a:gd name="connsiteY0" fmla="*/ 0 h 4989627"/>
              <a:gd name="connsiteX1" fmla="*/ 2205037 w 2205037"/>
              <a:gd name="connsiteY1" fmla="*/ 0 h 4989627"/>
              <a:gd name="connsiteX2" fmla="*/ 2205037 w 2205037"/>
              <a:gd name="connsiteY2" fmla="*/ 4989627 h 4989627"/>
              <a:gd name="connsiteX3" fmla="*/ 0 w 2205037"/>
              <a:gd name="connsiteY3" fmla="*/ 4989627 h 4989627"/>
              <a:gd name="connsiteX4" fmla="*/ 0 w 2205037"/>
              <a:gd name="connsiteY4" fmla="*/ 4286290 h 4989627"/>
              <a:gd name="connsiteX5" fmla="*/ 809319 w 2205037"/>
              <a:gd name="connsiteY5" fmla="*/ 4286290 h 4989627"/>
              <a:gd name="connsiteX6" fmla="*/ 809319 w 2205037"/>
              <a:gd name="connsiteY6" fmla="*/ 3905289 h 4989627"/>
              <a:gd name="connsiteX7" fmla="*/ 0 w 2205037"/>
              <a:gd name="connsiteY7" fmla="*/ 3905289 h 498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05037" h="4989627">
                <a:moveTo>
                  <a:pt x="0" y="0"/>
                </a:moveTo>
                <a:lnTo>
                  <a:pt x="2205037" y="0"/>
                </a:lnTo>
                <a:lnTo>
                  <a:pt x="2205037" y="4989627"/>
                </a:lnTo>
                <a:lnTo>
                  <a:pt x="0" y="4989627"/>
                </a:lnTo>
                <a:lnTo>
                  <a:pt x="0" y="4286290"/>
                </a:lnTo>
                <a:lnTo>
                  <a:pt x="809319" y="4286290"/>
                </a:lnTo>
                <a:lnTo>
                  <a:pt x="809319" y="3905289"/>
                </a:lnTo>
                <a:lnTo>
                  <a:pt x="0" y="3905289"/>
                </a:lnTo>
                <a:close/>
              </a:path>
            </a:pathLst>
          </a:custGeom>
          <a:solidFill>
            <a:schemeClr val="tx2"/>
          </a:solidFill>
        </p:spPr>
        <p:txBody>
          <a:bodyPr wrap="square">
            <a:noAutofit/>
          </a:bodyPr>
          <a:lstStyle/>
          <a:p>
            <a:r>
              <a:rPr lang="en-US"/>
              <a:t>Click icon to add picture</a:t>
            </a:r>
            <a:endParaRPr lang="en-US" dirty="0"/>
          </a:p>
        </p:txBody>
      </p:sp>
      <p:sp>
        <p:nvSpPr>
          <p:cNvPr id="15" name="Rectangle 1">
            <a:extLst>
              <a:ext uri="{FF2B5EF4-FFF2-40B4-BE49-F238E27FC236}">
                <a16:creationId xmlns:a16="http://schemas.microsoft.com/office/drawing/2014/main" id="{8EDF2123-85B2-F547-8D7A-F0273E1E9E85}"/>
              </a:ext>
            </a:extLst>
          </p:cNvPr>
          <p:cNvSpPr/>
          <p:nvPr userDrawn="1"/>
        </p:nvSpPr>
        <p:spPr>
          <a:xfrm>
            <a:off x="764089" y="4824593"/>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
        <p:nvSpPr>
          <p:cNvPr id="18" name="Title 1">
            <a:extLst>
              <a:ext uri="{FF2B5EF4-FFF2-40B4-BE49-F238E27FC236}">
                <a16:creationId xmlns:a16="http://schemas.microsoft.com/office/drawing/2014/main" id="{51DA15C9-6722-0B47-897A-7DC9AED35B7C}"/>
              </a:ext>
            </a:extLst>
          </p:cNvPr>
          <p:cNvSpPr>
            <a:spLocks noGrp="1"/>
          </p:cNvSpPr>
          <p:nvPr>
            <p:ph type="title" hasCustomPrompt="1"/>
          </p:nvPr>
        </p:nvSpPr>
        <p:spPr>
          <a:xfrm>
            <a:off x="4248051" y="2945525"/>
            <a:ext cx="2945494" cy="1613201"/>
          </a:xfrm>
        </p:spPr>
        <p:txBody>
          <a:bodyPr lIns="0" tIns="0" rIns="0" bIns="0" anchor="b">
            <a:normAutofit/>
          </a:bodyPr>
          <a:lstStyle>
            <a:lvl1pPr>
              <a:defRPr sz="3400"/>
            </a:lvl1pPr>
          </a:lstStyle>
          <a:p>
            <a:r>
              <a:rPr lang="en-US" dirty="0"/>
              <a:t>TITLE GOES HERE</a:t>
            </a:r>
          </a:p>
        </p:txBody>
      </p:sp>
      <p:sp>
        <p:nvSpPr>
          <p:cNvPr id="22" name="Content Placeholder 20">
            <a:extLst>
              <a:ext uri="{FF2B5EF4-FFF2-40B4-BE49-F238E27FC236}">
                <a16:creationId xmlns:a16="http://schemas.microsoft.com/office/drawing/2014/main" id="{5FFB748F-E999-9A4B-B9D8-B6E1C2AE0134}"/>
              </a:ext>
            </a:extLst>
          </p:cNvPr>
          <p:cNvSpPr>
            <a:spLocks noGrp="1"/>
          </p:cNvSpPr>
          <p:nvPr>
            <p:ph sz="quarter" idx="14"/>
          </p:nvPr>
        </p:nvSpPr>
        <p:spPr>
          <a:xfrm>
            <a:off x="7405688" y="2005013"/>
            <a:ext cx="4510087" cy="40274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58219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Gallery">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9/25/2024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5" name="placeholder.jpg">
            <a:extLst>
              <a:ext uri="{FF2B5EF4-FFF2-40B4-BE49-F238E27FC236}">
                <a16:creationId xmlns:a16="http://schemas.microsoft.com/office/drawing/2014/main" id="{D447DA2F-5DA0-834C-9AFA-DC4F7B4ECCDC}"/>
              </a:ext>
            </a:extLst>
          </p:cNvPr>
          <p:cNvSpPr>
            <a:spLocks noGrp="1"/>
          </p:cNvSpPr>
          <p:nvPr>
            <p:ph type="pic" sz="quarter" idx="13"/>
          </p:nvPr>
        </p:nvSpPr>
        <p:spPr>
          <a:xfrm>
            <a:off x="10128308" y="717550"/>
            <a:ext cx="2063601" cy="4953001"/>
          </a:xfrm>
          <a:prstGeom prst="rect">
            <a:avLst/>
          </a:prstGeom>
          <a:solidFill>
            <a:schemeClr val="tx2"/>
          </a:solidFill>
        </p:spPr>
        <p:txBody>
          <a:bodyPr lIns="91439" tIns="45719" rIns="91439" bIns="45719">
            <a:noAutofit/>
          </a:bodyPr>
          <a:lstStyle/>
          <a:p>
            <a:r>
              <a:rPr lang="en-US" noProof="0"/>
              <a:t>Click icon to add picture</a:t>
            </a:r>
          </a:p>
        </p:txBody>
      </p:sp>
      <p:sp>
        <p:nvSpPr>
          <p:cNvPr id="10" name="Picture Placeholder 9">
            <a:extLst>
              <a:ext uri="{FF2B5EF4-FFF2-40B4-BE49-F238E27FC236}">
                <a16:creationId xmlns:a16="http://schemas.microsoft.com/office/drawing/2014/main" id="{0292654E-1088-3C42-A573-2CBF48FA3324}"/>
              </a:ext>
            </a:extLst>
          </p:cNvPr>
          <p:cNvSpPr>
            <a:spLocks noGrp="1"/>
          </p:cNvSpPr>
          <p:nvPr>
            <p:ph type="pic" sz="quarter" idx="14"/>
          </p:nvPr>
        </p:nvSpPr>
        <p:spPr>
          <a:xfrm>
            <a:off x="1274457" y="3168650"/>
            <a:ext cx="3367194" cy="3689350"/>
          </a:xfrm>
          <a:custGeom>
            <a:avLst/>
            <a:gdLst>
              <a:gd name="connsiteX0" fmla="*/ 0 w 3367194"/>
              <a:gd name="connsiteY0" fmla="*/ 0 h 3689350"/>
              <a:gd name="connsiteX1" fmla="*/ 3367194 w 3367194"/>
              <a:gd name="connsiteY1" fmla="*/ 0 h 3689350"/>
              <a:gd name="connsiteX2" fmla="*/ 3367194 w 3367194"/>
              <a:gd name="connsiteY2" fmla="*/ 3689350 h 3689350"/>
              <a:gd name="connsiteX3" fmla="*/ 0 w 3367194"/>
              <a:gd name="connsiteY3" fmla="*/ 3689350 h 3689350"/>
              <a:gd name="connsiteX4" fmla="*/ 0 w 3367194"/>
              <a:gd name="connsiteY4" fmla="*/ 2035101 h 3689350"/>
              <a:gd name="connsiteX5" fmla="*/ 508000 w 3367194"/>
              <a:gd name="connsiteY5" fmla="*/ 2035101 h 3689350"/>
              <a:gd name="connsiteX6" fmla="*/ 508000 w 3367194"/>
              <a:gd name="connsiteY6" fmla="*/ 1654100 h 3689350"/>
              <a:gd name="connsiteX7" fmla="*/ 0 w 3367194"/>
              <a:gd name="connsiteY7" fmla="*/ 1654100 h 368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67194" h="3689350">
                <a:moveTo>
                  <a:pt x="0" y="0"/>
                </a:moveTo>
                <a:lnTo>
                  <a:pt x="3367194" y="0"/>
                </a:lnTo>
                <a:lnTo>
                  <a:pt x="3367194" y="3689350"/>
                </a:lnTo>
                <a:lnTo>
                  <a:pt x="0" y="3689350"/>
                </a:lnTo>
                <a:lnTo>
                  <a:pt x="0" y="2035101"/>
                </a:lnTo>
                <a:lnTo>
                  <a:pt x="508000" y="2035101"/>
                </a:lnTo>
                <a:lnTo>
                  <a:pt x="508000" y="1654100"/>
                </a:lnTo>
                <a:lnTo>
                  <a:pt x="0" y="1654100"/>
                </a:lnTo>
                <a:close/>
              </a:path>
            </a:pathLst>
          </a:custGeom>
          <a:solidFill>
            <a:schemeClr val="tx2"/>
          </a:solidFill>
        </p:spPr>
        <p:txBody>
          <a:bodyPr wrap="square" lIns="91439" tIns="45719" rIns="91439" bIns="45719">
            <a:noAutofit/>
          </a:bodyPr>
          <a:lstStyle/>
          <a:p>
            <a:r>
              <a:rPr lang="en-US" noProof="0"/>
              <a:t>Click icon to add picture</a:t>
            </a:r>
          </a:p>
        </p:txBody>
      </p:sp>
      <p:sp>
        <p:nvSpPr>
          <p:cNvPr id="7" name="placeholder.jpg">
            <a:extLst>
              <a:ext uri="{FF2B5EF4-FFF2-40B4-BE49-F238E27FC236}">
                <a16:creationId xmlns:a16="http://schemas.microsoft.com/office/drawing/2014/main" id="{098C8554-580A-2442-9906-28A71B624A68}"/>
              </a:ext>
            </a:extLst>
          </p:cNvPr>
          <p:cNvSpPr>
            <a:spLocks noGrp="1"/>
          </p:cNvSpPr>
          <p:nvPr>
            <p:ph type="pic" sz="quarter" idx="15"/>
          </p:nvPr>
        </p:nvSpPr>
        <p:spPr>
          <a:xfrm>
            <a:off x="1274457" y="0"/>
            <a:ext cx="3367194" cy="2667000"/>
          </a:xfrm>
          <a:prstGeom prst="rect">
            <a:avLst/>
          </a:prstGeom>
          <a:solidFill>
            <a:schemeClr val="tx2"/>
          </a:solidFill>
        </p:spPr>
        <p:txBody>
          <a:bodyPr lIns="91439" tIns="45719" rIns="91439" bIns="45719">
            <a:noAutofit/>
          </a:bodyPr>
          <a:lstStyle/>
          <a:p>
            <a:r>
              <a:rPr lang="en-US" noProof="0"/>
              <a:t>Click icon to add picture</a:t>
            </a:r>
          </a:p>
        </p:txBody>
      </p:sp>
      <p:sp>
        <p:nvSpPr>
          <p:cNvPr id="11" name="Rectangle 1">
            <a:extLst>
              <a:ext uri="{FF2B5EF4-FFF2-40B4-BE49-F238E27FC236}">
                <a16:creationId xmlns:a16="http://schemas.microsoft.com/office/drawing/2014/main" id="{4DD41584-4B5C-2B41-B712-6810C565BC56}"/>
              </a:ext>
            </a:extLst>
          </p:cNvPr>
          <p:cNvSpPr/>
          <p:nvPr userDrawn="1"/>
        </p:nvSpPr>
        <p:spPr>
          <a:xfrm>
            <a:off x="766456" y="4822750"/>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
        <p:nvSpPr>
          <p:cNvPr id="12" name="Rectangle 1">
            <a:extLst>
              <a:ext uri="{FF2B5EF4-FFF2-40B4-BE49-F238E27FC236}">
                <a16:creationId xmlns:a16="http://schemas.microsoft.com/office/drawing/2014/main" id="{BCFE255A-D792-824C-B7BD-0F53CCBE9393}"/>
              </a:ext>
            </a:extLst>
          </p:cNvPr>
          <p:cNvSpPr/>
          <p:nvPr userDrawn="1"/>
        </p:nvSpPr>
        <p:spPr>
          <a:xfrm>
            <a:off x="9493307" y="2901950"/>
            <a:ext cx="1270001" cy="12700"/>
          </a:xfrm>
          <a:prstGeom prst="rect">
            <a:avLst/>
          </a:prstGeom>
          <a:solidFill>
            <a:srgbClr val="24282B"/>
          </a:solidFill>
          <a:ln w="12700">
            <a:miter lim="400000"/>
          </a:ln>
        </p:spPr>
        <p:txBody>
          <a:bodyPr lIns="25400" tIns="25400" rIns="25400" bIns="25400" anchor="ctr"/>
          <a:lstStyle/>
          <a:p>
            <a:pPr algn="ctr">
              <a:defRPr sz="3200" spc="0">
                <a:solidFill>
                  <a:srgbClr val="0433FF"/>
                </a:solidFill>
                <a:latin typeface="Helvetica Light"/>
                <a:ea typeface="Helvetica Light"/>
                <a:cs typeface="Helvetica Light"/>
                <a:sym typeface="Helvetica Light"/>
              </a:defRPr>
            </a:pPr>
            <a:endParaRPr lang="en-US" sz="1600" noProof="0" dirty="0"/>
          </a:p>
        </p:txBody>
      </p:sp>
      <p:sp>
        <p:nvSpPr>
          <p:cNvPr id="13" name="Rectangle 1">
            <a:extLst>
              <a:ext uri="{FF2B5EF4-FFF2-40B4-BE49-F238E27FC236}">
                <a16:creationId xmlns:a16="http://schemas.microsoft.com/office/drawing/2014/main" id="{C5F7BCC5-255A-E040-9CB6-55FC42CEBF16}"/>
              </a:ext>
            </a:extLst>
          </p:cNvPr>
          <p:cNvSpPr/>
          <p:nvPr userDrawn="1"/>
        </p:nvSpPr>
        <p:spPr>
          <a:xfrm rot="16200000">
            <a:off x="3519629" y="2273300"/>
            <a:ext cx="1270001" cy="12700"/>
          </a:xfrm>
          <a:prstGeom prst="rect">
            <a:avLst/>
          </a:prstGeom>
          <a:solidFill>
            <a:srgbClr val="24282B"/>
          </a:solidFill>
          <a:ln w="12700">
            <a:miter lim="400000"/>
          </a:ln>
        </p:spPr>
        <p:txBody>
          <a:bodyPr lIns="25400" tIns="25400" rIns="25400" bIns="25400" anchor="ctr"/>
          <a:lstStyle/>
          <a:p>
            <a:pPr algn="ctr">
              <a:defRPr sz="3200" spc="0">
                <a:solidFill>
                  <a:srgbClr val="0433FF"/>
                </a:solidFill>
                <a:latin typeface="Helvetica Light"/>
                <a:ea typeface="Helvetica Light"/>
                <a:cs typeface="Helvetica Light"/>
                <a:sym typeface="Helvetica Light"/>
              </a:defRPr>
            </a:pPr>
            <a:endParaRPr lang="en-US" sz="1600" noProof="0" dirty="0"/>
          </a:p>
        </p:txBody>
      </p:sp>
      <p:sp>
        <p:nvSpPr>
          <p:cNvPr id="16" name="Title 1">
            <a:extLst>
              <a:ext uri="{FF2B5EF4-FFF2-40B4-BE49-F238E27FC236}">
                <a16:creationId xmlns:a16="http://schemas.microsoft.com/office/drawing/2014/main" id="{A015DDBE-BC7A-D046-BEA1-79A44722B1F7}"/>
              </a:ext>
            </a:extLst>
          </p:cNvPr>
          <p:cNvSpPr>
            <a:spLocks noGrp="1"/>
          </p:cNvSpPr>
          <p:nvPr>
            <p:ph type="title" hasCustomPrompt="1"/>
          </p:nvPr>
        </p:nvSpPr>
        <p:spPr>
          <a:xfrm>
            <a:off x="6152484" y="3486000"/>
            <a:ext cx="3658324" cy="1613201"/>
          </a:xfrm>
        </p:spPr>
        <p:txBody>
          <a:bodyPr lIns="0" tIns="0" rIns="0" bIns="0" anchor="ctr">
            <a:normAutofit/>
          </a:bodyPr>
          <a:lstStyle>
            <a:lvl1pPr>
              <a:defRPr sz="3400"/>
            </a:lvl1pPr>
          </a:lstStyle>
          <a:p>
            <a:r>
              <a:rPr lang="en-US" dirty="0"/>
              <a:t>TITLE GOES HERE</a:t>
            </a:r>
          </a:p>
        </p:txBody>
      </p:sp>
    </p:spTree>
    <p:extLst>
      <p:ext uri="{BB962C8B-B14F-4D97-AF65-F5344CB8AC3E}">
        <p14:creationId xmlns:p14="http://schemas.microsoft.com/office/powerpoint/2010/main" val="292679137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9/25/2024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1">
            <a:extLst>
              <a:ext uri="{FF2B5EF4-FFF2-40B4-BE49-F238E27FC236}">
                <a16:creationId xmlns:a16="http://schemas.microsoft.com/office/drawing/2014/main" id="{D6BDBD8F-0811-E743-8D29-95FBA6111DCA}"/>
              </a:ext>
            </a:extLst>
          </p:cNvPr>
          <p:cNvSpPr/>
          <p:nvPr userDrawn="1"/>
        </p:nvSpPr>
        <p:spPr>
          <a:xfrm>
            <a:off x="5216208" y="-1"/>
            <a:ext cx="6975793" cy="6858001"/>
          </a:xfrm>
          <a:prstGeom prst="rect">
            <a:avLst/>
          </a:prstGeom>
          <a:solidFill>
            <a:schemeClr val="tx2"/>
          </a:solidFill>
          <a:ln w="12700">
            <a:miter lim="400000"/>
          </a:ln>
        </p:spPr>
        <p:txBody>
          <a:bodyPr lIns="25400" tIns="25400" rIns="25400" bIns="25400" anchor="ctr"/>
          <a:lstStyle/>
          <a:p>
            <a:pPr algn="ctr">
              <a:defRPr sz="3200" spc="0">
                <a:solidFill>
                  <a:srgbClr val="FFFFFF"/>
                </a:solidFill>
                <a:latin typeface="Helvetica Light"/>
                <a:ea typeface="Helvetica Light"/>
                <a:cs typeface="Helvetica Light"/>
                <a:sym typeface="Helvetica Light"/>
              </a:defRPr>
            </a:pPr>
            <a:endParaRPr lang="en-US" sz="1600" noProof="0"/>
          </a:p>
        </p:txBody>
      </p:sp>
      <p:sp>
        <p:nvSpPr>
          <p:cNvPr id="6" name="Rectangle 1">
            <a:extLst>
              <a:ext uri="{FF2B5EF4-FFF2-40B4-BE49-F238E27FC236}">
                <a16:creationId xmlns:a16="http://schemas.microsoft.com/office/drawing/2014/main" id="{5D8F780B-398B-314B-87F1-35307B42F72E}"/>
              </a:ext>
            </a:extLst>
          </p:cNvPr>
          <p:cNvSpPr/>
          <p:nvPr userDrawn="1"/>
        </p:nvSpPr>
        <p:spPr>
          <a:xfrm rot="16200000">
            <a:off x="797983" y="2940050"/>
            <a:ext cx="1270001" cy="12700"/>
          </a:xfrm>
          <a:prstGeom prst="rect">
            <a:avLst/>
          </a:prstGeom>
          <a:solidFill>
            <a:srgbClr val="24282B"/>
          </a:solidFill>
          <a:ln w="12700">
            <a:miter lim="400000"/>
          </a:ln>
        </p:spPr>
        <p:txBody>
          <a:bodyPr lIns="25400" tIns="25400" rIns="25400" bIns="25400" anchor="ctr"/>
          <a:lstStyle/>
          <a:p>
            <a:pPr algn="ctr">
              <a:defRPr sz="3200" spc="0">
                <a:solidFill>
                  <a:srgbClr val="0433FF"/>
                </a:solidFill>
                <a:latin typeface="Helvetica Light"/>
                <a:ea typeface="Helvetica Light"/>
                <a:cs typeface="Helvetica Light"/>
                <a:sym typeface="Helvetica Light"/>
              </a:defRPr>
            </a:pPr>
            <a:endParaRPr lang="en-US" sz="1600" noProof="0"/>
          </a:p>
        </p:txBody>
      </p:sp>
      <p:sp>
        <p:nvSpPr>
          <p:cNvPr id="8" name="Rectangle 1">
            <a:extLst>
              <a:ext uri="{FF2B5EF4-FFF2-40B4-BE49-F238E27FC236}">
                <a16:creationId xmlns:a16="http://schemas.microsoft.com/office/drawing/2014/main" id="{D1EE7A36-F988-7C4A-A854-1D7E6E70D021}"/>
              </a:ext>
            </a:extLst>
          </p:cNvPr>
          <p:cNvSpPr/>
          <p:nvPr userDrawn="1"/>
        </p:nvSpPr>
        <p:spPr>
          <a:xfrm>
            <a:off x="4673599" y="604043"/>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9" name="Title 1">
            <a:extLst>
              <a:ext uri="{FF2B5EF4-FFF2-40B4-BE49-F238E27FC236}">
                <a16:creationId xmlns:a16="http://schemas.microsoft.com/office/drawing/2014/main" id="{979BAFF7-5B8A-F446-87E9-6B4851CCF1C0}"/>
              </a:ext>
            </a:extLst>
          </p:cNvPr>
          <p:cNvSpPr>
            <a:spLocks noGrp="1"/>
          </p:cNvSpPr>
          <p:nvPr>
            <p:ph type="title" hasCustomPrompt="1"/>
          </p:nvPr>
        </p:nvSpPr>
        <p:spPr>
          <a:xfrm>
            <a:off x="1426632" y="4035869"/>
            <a:ext cx="3658324" cy="1613201"/>
          </a:xfrm>
        </p:spPr>
        <p:txBody>
          <a:bodyPr lIns="0" tIns="0" rIns="0" bIns="0" anchor="b">
            <a:normAutofit/>
          </a:bodyPr>
          <a:lstStyle>
            <a:lvl1pPr>
              <a:defRPr sz="3400"/>
            </a:lvl1pPr>
          </a:lstStyle>
          <a:p>
            <a:r>
              <a:rPr lang="en-US" dirty="0"/>
              <a:t>TITLE GOES HERE</a:t>
            </a:r>
          </a:p>
        </p:txBody>
      </p:sp>
      <p:sp>
        <p:nvSpPr>
          <p:cNvPr id="11" name="Content Placeholder 10">
            <a:extLst>
              <a:ext uri="{FF2B5EF4-FFF2-40B4-BE49-F238E27FC236}">
                <a16:creationId xmlns:a16="http://schemas.microsoft.com/office/drawing/2014/main" id="{95663095-8E7E-6049-8528-84CCDFA93AF6}"/>
              </a:ext>
            </a:extLst>
          </p:cNvPr>
          <p:cNvSpPr>
            <a:spLocks noGrp="1"/>
          </p:cNvSpPr>
          <p:nvPr>
            <p:ph sz="quarter" idx="13"/>
          </p:nvPr>
        </p:nvSpPr>
        <p:spPr>
          <a:xfrm>
            <a:off x="6016689" y="878177"/>
            <a:ext cx="5341775" cy="5251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04942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sp>
        <p:nvSpPr>
          <p:cNvPr id="10" name="Rectangle 1">
            <a:extLst>
              <a:ext uri="{FF2B5EF4-FFF2-40B4-BE49-F238E27FC236}">
                <a16:creationId xmlns:a16="http://schemas.microsoft.com/office/drawing/2014/main" id="{9E887ACE-210F-4A8A-A033-E24FD239D1BB}"/>
              </a:ext>
            </a:extLst>
          </p:cNvPr>
          <p:cNvSpPr/>
          <p:nvPr userDrawn="1"/>
        </p:nvSpPr>
        <p:spPr>
          <a:xfrm>
            <a:off x="0" y="-1"/>
            <a:ext cx="6975793" cy="6858001"/>
          </a:xfrm>
          <a:prstGeom prst="rect">
            <a:avLst/>
          </a:prstGeom>
          <a:solidFill>
            <a:schemeClr val="tx2"/>
          </a:solidFill>
          <a:ln w="12700">
            <a:miter lim="400000"/>
          </a:ln>
        </p:spPr>
        <p:txBody>
          <a:bodyPr lIns="25400" tIns="25400" rIns="25400" bIns="25400" anchor="ctr"/>
          <a:lstStyle/>
          <a:p>
            <a:pPr algn="ctr">
              <a:defRPr sz="3200" spc="0">
                <a:solidFill>
                  <a:srgbClr val="FFFFFF"/>
                </a:solidFill>
                <a:latin typeface="Helvetica Light"/>
                <a:ea typeface="Helvetica Light"/>
                <a:cs typeface="Helvetica Light"/>
                <a:sym typeface="Helvetica Light"/>
              </a:defRPr>
            </a:pPr>
            <a:endParaRPr lang="en-US" sz="1600" noProof="0"/>
          </a:p>
        </p:txBody>
      </p:sp>
      <p:sp>
        <p:nvSpPr>
          <p:cNvPr id="11" name="Content Placeholder 10">
            <a:extLst>
              <a:ext uri="{FF2B5EF4-FFF2-40B4-BE49-F238E27FC236}">
                <a16:creationId xmlns:a16="http://schemas.microsoft.com/office/drawing/2014/main" id="{95663095-8E7E-6049-8528-84CCDFA93AF6}"/>
              </a:ext>
            </a:extLst>
          </p:cNvPr>
          <p:cNvSpPr>
            <a:spLocks noGrp="1"/>
          </p:cNvSpPr>
          <p:nvPr>
            <p:ph sz="quarter" idx="13"/>
          </p:nvPr>
        </p:nvSpPr>
        <p:spPr>
          <a:xfrm>
            <a:off x="754225" y="878177"/>
            <a:ext cx="5341775" cy="5251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4EDE50D6-574B-40AF-946F-D52A04ADE379}" type="datetime1">
              <a:rPr lang="en-US" smtClean="0"/>
              <a:t>9/25/2024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6" name="Rectangle 1">
            <a:extLst>
              <a:ext uri="{FF2B5EF4-FFF2-40B4-BE49-F238E27FC236}">
                <a16:creationId xmlns:a16="http://schemas.microsoft.com/office/drawing/2014/main" id="{5D8F780B-398B-314B-87F1-35307B42F72E}"/>
              </a:ext>
            </a:extLst>
          </p:cNvPr>
          <p:cNvSpPr/>
          <p:nvPr userDrawn="1"/>
        </p:nvSpPr>
        <p:spPr>
          <a:xfrm rot="16200000">
            <a:off x="7326450" y="2940050"/>
            <a:ext cx="1270001" cy="12700"/>
          </a:xfrm>
          <a:prstGeom prst="rect">
            <a:avLst/>
          </a:prstGeom>
          <a:solidFill>
            <a:srgbClr val="24282B"/>
          </a:solidFill>
          <a:ln w="12700">
            <a:miter lim="400000"/>
          </a:ln>
        </p:spPr>
        <p:txBody>
          <a:bodyPr lIns="25400" tIns="25400" rIns="25400" bIns="25400" anchor="ctr"/>
          <a:lstStyle/>
          <a:p>
            <a:pPr algn="ctr">
              <a:defRPr sz="3200" spc="0">
                <a:solidFill>
                  <a:srgbClr val="0433FF"/>
                </a:solidFill>
                <a:latin typeface="Helvetica Light"/>
                <a:ea typeface="Helvetica Light"/>
                <a:cs typeface="Helvetica Light"/>
                <a:sym typeface="Helvetica Light"/>
              </a:defRPr>
            </a:pPr>
            <a:endParaRPr lang="en-US" sz="1600" noProof="0"/>
          </a:p>
        </p:txBody>
      </p:sp>
      <p:sp>
        <p:nvSpPr>
          <p:cNvPr id="8" name="Rectangle 1">
            <a:extLst>
              <a:ext uri="{FF2B5EF4-FFF2-40B4-BE49-F238E27FC236}">
                <a16:creationId xmlns:a16="http://schemas.microsoft.com/office/drawing/2014/main" id="{D1EE7A36-F988-7C4A-A854-1D7E6E70D021}"/>
              </a:ext>
            </a:extLst>
          </p:cNvPr>
          <p:cNvSpPr/>
          <p:nvPr userDrawn="1"/>
        </p:nvSpPr>
        <p:spPr>
          <a:xfrm>
            <a:off x="6482401" y="604043"/>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9" name="Title 1">
            <a:extLst>
              <a:ext uri="{FF2B5EF4-FFF2-40B4-BE49-F238E27FC236}">
                <a16:creationId xmlns:a16="http://schemas.microsoft.com/office/drawing/2014/main" id="{979BAFF7-5B8A-F446-87E9-6B4851CCF1C0}"/>
              </a:ext>
            </a:extLst>
          </p:cNvPr>
          <p:cNvSpPr>
            <a:spLocks noGrp="1"/>
          </p:cNvSpPr>
          <p:nvPr>
            <p:ph type="title" hasCustomPrompt="1"/>
          </p:nvPr>
        </p:nvSpPr>
        <p:spPr>
          <a:xfrm>
            <a:off x="7955099" y="4035869"/>
            <a:ext cx="3658324" cy="1613201"/>
          </a:xfrm>
        </p:spPr>
        <p:txBody>
          <a:bodyPr lIns="0" tIns="0" rIns="0" bIns="0" anchor="b">
            <a:normAutofit/>
          </a:bodyPr>
          <a:lstStyle>
            <a:lvl1pPr>
              <a:defRPr sz="3400"/>
            </a:lvl1pPr>
          </a:lstStyle>
          <a:p>
            <a:r>
              <a:rPr lang="en-US" dirty="0"/>
              <a:t>TITLE GOES HERE</a:t>
            </a:r>
          </a:p>
        </p:txBody>
      </p:sp>
    </p:spTree>
    <p:extLst>
      <p:ext uri="{BB962C8B-B14F-4D97-AF65-F5344CB8AC3E}">
        <p14:creationId xmlns:p14="http://schemas.microsoft.com/office/powerpoint/2010/main" val="251800984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noProof="0" smtClean="0"/>
              <a:t>9/25/2024</a:t>
            </a:fld>
            <a:endParaRPr lang="en-US" noProof="0"/>
          </a:p>
        </p:txBody>
      </p:sp>
      <p:sp>
        <p:nvSpPr>
          <p:cNvPr id="3" name="Footer Placeholder 2"/>
          <p:cNvSpPr>
            <a:spLocks noGrp="1"/>
          </p:cNvSpPr>
          <p:nvPr>
            <p:ph type="ftr" sz="quarter" idx="11"/>
          </p:nvPr>
        </p:nvSpPr>
        <p:spPr/>
        <p:txBody>
          <a:bodyPr/>
          <a:lstStyle/>
          <a:p>
            <a:endParaRPr lang="en-US" noProof="0"/>
          </a:p>
        </p:txBody>
      </p:sp>
      <p:sp>
        <p:nvSpPr>
          <p:cNvPr id="4" name="Slide Number Placeholder 3"/>
          <p:cNvSpPr>
            <a:spLocks noGrp="1"/>
          </p:cNvSpPr>
          <p:nvPr>
            <p:ph type="sldNum" sz="quarter" idx="12"/>
          </p:nvPr>
        </p:nvSpPr>
        <p:spPr/>
        <p:txBody>
          <a:bodyPr/>
          <a:lstStyle/>
          <a:p>
            <a:fld id="{3A98EE3D-8CD1-4C3F-BD1C-C98C9596463C}" type="slidenum">
              <a:rPr lang="en-US" noProof="0" smtClean="0"/>
              <a:t>‹#›</a:t>
            </a:fld>
            <a:endParaRPr lang="en-US" noProof="0"/>
          </a:p>
        </p:txBody>
      </p:sp>
      <p:sp>
        <p:nvSpPr>
          <p:cNvPr id="5" name="Rectangle 1">
            <a:extLst>
              <a:ext uri="{FF2B5EF4-FFF2-40B4-BE49-F238E27FC236}">
                <a16:creationId xmlns:a16="http://schemas.microsoft.com/office/drawing/2014/main" id="{B5C4D9A4-C8E3-4644-9D63-86142FA59A02}"/>
              </a:ext>
            </a:extLst>
          </p:cNvPr>
          <p:cNvSpPr/>
          <p:nvPr userDrawn="1"/>
        </p:nvSpPr>
        <p:spPr>
          <a:xfrm>
            <a:off x="952500" y="952500"/>
            <a:ext cx="10287000" cy="4953000"/>
          </a:xfrm>
          <a:prstGeom prst="rect">
            <a:avLst/>
          </a:prstGeom>
          <a:solidFill>
            <a:schemeClr val="tx2"/>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6" name="Rectangle 1">
            <a:extLst>
              <a:ext uri="{FF2B5EF4-FFF2-40B4-BE49-F238E27FC236}">
                <a16:creationId xmlns:a16="http://schemas.microsoft.com/office/drawing/2014/main" id="{7047AEE3-4D24-FE4F-BC8C-1050F33A970F}"/>
              </a:ext>
            </a:extLst>
          </p:cNvPr>
          <p:cNvSpPr/>
          <p:nvPr userDrawn="1"/>
        </p:nvSpPr>
        <p:spPr>
          <a:xfrm rot="16200000">
            <a:off x="5454650" y="1104900"/>
            <a:ext cx="1270000" cy="12700"/>
          </a:xfrm>
          <a:prstGeom prst="rect">
            <a:avLst/>
          </a:prstGeom>
          <a:solidFill>
            <a:srgbClr val="24282B"/>
          </a:solidFill>
          <a:ln w="12700">
            <a:miter lim="400000"/>
          </a:ln>
        </p:spPr>
        <p:txBody>
          <a:bodyPr lIns="25400" tIns="25400" rIns="25400" bIns="25400" anchor="ctr"/>
          <a:lstStyle/>
          <a:p>
            <a:pPr algn="ctr" defTabSz="412750" hangingPunct="0">
              <a:defRPr sz="3200" spc="0">
                <a:solidFill>
                  <a:srgbClr val="0433FF"/>
                </a:solidFill>
                <a:latin typeface="Helvetica Light"/>
                <a:ea typeface="Helvetica Light"/>
                <a:cs typeface="Helvetica Light"/>
                <a:sym typeface="Helvetica Light"/>
              </a:defRPr>
            </a:pPr>
            <a:endParaRPr lang="en-US" sz="1600" kern="0" noProof="0" dirty="0">
              <a:solidFill>
                <a:srgbClr val="0433FF"/>
              </a:solidFill>
              <a:latin typeface="Helvetica Light"/>
              <a:sym typeface="Helvetica Light"/>
            </a:endParaRPr>
          </a:p>
        </p:txBody>
      </p:sp>
      <p:sp>
        <p:nvSpPr>
          <p:cNvPr id="7" name="Rectangle 1">
            <a:extLst>
              <a:ext uri="{FF2B5EF4-FFF2-40B4-BE49-F238E27FC236}">
                <a16:creationId xmlns:a16="http://schemas.microsoft.com/office/drawing/2014/main" id="{2B45386C-7F1B-4D47-959C-DE1A73B407E7}"/>
              </a:ext>
            </a:extLst>
          </p:cNvPr>
          <p:cNvSpPr/>
          <p:nvPr userDrawn="1"/>
        </p:nvSpPr>
        <p:spPr>
          <a:xfrm>
            <a:off x="431799" y="1365249"/>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8" name="Rectangle 1">
            <a:extLst>
              <a:ext uri="{FF2B5EF4-FFF2-40B4-BE49-F238E27FC236}">
                <a16:creationId xmlns:a16="http://schemas.microsoft.com/office/drawing/2014/main" id="{FB1C5AC5-B8E6-EC4F-8CB9-43E091C422EF}"/>
              </a:ext>
            </a:extLst>
          </p:cNvPr>
          <p:cNvSpPr/>
          <p:nvPr userDrawn="1"/>
        </p:nvSpPr>
        <p:spPr>
          <a:xfrm>
            <a:off x="10731499" y="5065379"/>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11" name="Title 1">
            <a:extLst>
              <a:ext uri="{FF2B5EF4-FFF2-40B4-BE49-F238E27FC236}">
                <a16:creationId xmlns:a16="http://schemas.microsoft.com/office/drawing/2014/main" id="{33ACFFFD-2D44-B943-8B58-CC9B7641E79D}"/>
              </a:ext>
            </a:extLst>
          </p:cNvPr>
          <p:cNvSpPr>
            <a:spLocks noGrp="1"/>
          </p:cNvSpPr>
          <p:nvPr>
            <p:ph type="title" hasCustomPrompt="1"/>
          </p:nvPr>
        </p:nvSpPr>
        <p:spPr>
          <a:xfrm>
            <a:off x="1443567" y="3019274"/>
            <a:ext cx="9304867" cy="1613201"/>
          </a:xfrm>
        </p:spPr>
        <p:txBody>
          <a:bodyPr lIns="0" tIns="0" rIns="0" bIns="0" anchor="ctr">
            <a:normAutofit/>
          </a:bodyPr>
          <a:lstStyle>
            <a:lvl1pPr algn="ctr">
              <a:defRPr sz="3400">
                <a:solidFill>
                  <a:schemeClr val="bg1"/>
                </a:solidFill>
              </a:defRPr>
            </a:lvl1pPr>
          </a:lstStyle>
          <a:p>
            <a:r>
              <a:rPr lang="en-US" noProof="0"/>
              <a:t>TITLE GOES HERE</a:t>
            </a:r>
          </a:p>
        </p:txBody>
      </p:sp>
      <p:sp>
        <p:nvSpPr>
          <p:cNvPr id="13" name="Content Placeholder 13">
            <a:extLst>
              <a:ext uri="{FF2B5EF4-FFF2-40B4-BE49-F238E27FC236}">
                <a16:creationId xmlns:a16="http://schemas.microsoft.com/office/drawing/2014/main" id="{8E96E8CE-45C0-D643-B7F3-08C20CF5F760}"/>
              </a:ext>
            </a:extLst>
          </p:cNvPr>
          <p:cNvSpPr>
            <a:spLocks noGrp="1"/>
          </p:cNvSpPr>
          <p:nvPr>
            <p:ph sz="quarter" idx="21" hasCustomPrompt="1"/>
          </p:nvPr>
        </p:nvSpPr>
        <p:spPr>
          <a:xfrm>
            <a:off x="4437501" y="2348318"/>
            <a:ext cx="3316999" cy="269370"/>
          </a:xfrm>
        </p:spPr>
        <p:txBody>
          <a:bodyPr>
            <a:noAutofit/>
          </a:bodyPr>
          <a:lstStyle>
            <a:lvl1pPr marL="0" indent="0" algn="ctr">
              <a:lnSpc>
                <a:spcPct val="80000"/>
              </a:lnSpc>
              <a:buNone/>
              <a:defRPr sz="1600" cap="all" baseline="0">
                <a:solidFill>
                  <a:schemeClr val="bg1"/>
                </a:solidFill>
                <a:latin typeface="+mj-lt"/>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noProof="0"/>
              <a:t>SUBTITLE GOES HERE</a:t>
            </a:r>
          </a:p>
        </p:txBody>
      </p:sp>
    </p:spTree>
    <p:extLst>
      <p:ext uri="{BB962C8B-B14F-4D97-AF65-F5344CB8AC3E}">
        <p14:creationId xmlns:p14="http://schemas.microsoft.com/office/powerpoint/2010/main" val="19526323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noProof="0"/>
          </a:p>
        </p:txBody>
      </p:sp>
      <p:sp>
        <p:nvSpPr>
          <p:cNvPr id="4" name="Slide Number Placeholder 3"/>
          <p:cNvSpPr>
            <a:spLocks noGrp="1"/>
          </p:cNvSpPr>
          <p:nvPr>
            <p:ph type="sldNum" sz="quarter" idx="12"/>
          </p:nvPr>
        </p:nvSpPr>
        <p:spPr/>
        <p:txBody>
          <a:bodyPr/>
          <a:lstStyle/>
          <a:p>
            <a:fld id="{3A98EE3D-8CD1-4C3F-BD1C-C98C9596463C}" type="slidenum">
              <a:rPr lang="en-US" noProof="0" smtClean="0"/>
              <a:t>‹#›</a:t>
            </a:fld>
            <a:endParaRPr lang="en-US" noProof="0"/>
          </a:p>
        </p:txBody>
      </p:sp>
      <p:sp>
        <p:nvSpPr>
          <p:cNvPr id="15" name="Rectangle 1">
            <a:extLst>
              <a:ext uri="{FF2B5EF4-FFF2-40B4-BE49-F238E27FC236}">
                <a16:creationId xmlns:a16="http://schemas.microsoft.com/office/drawing/2014/main" id="{F70F810B-4DED-A045-A1D2-7605E821997B}"/>
              </a:ext>
            </a:extLst>
          </p:cNvPr>
          <p:cNvSpPr/>
          <p:nvPr userDrawn="1"/>
        </p:nvSpPr>
        <p:spPr>
          <a:xfrm>
            <a:off x="0" y="4735651"/>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
        <p:nvSpPr>
          <p:cNvPr id="17" name="Title 1">
            <a:extLst>
              <a:ext uri="{FF2B5EF4-FFF2-40B4-BE49-F238E27FC236}">
                <a16:creationId xmlns:a16="http://schemas.microsoft.com/office/drawing/2014/main" id="{3194DD3B-943C-8740-A545-0DA0E5FD2569}"/>
              </a:ext>
            </a:extLst>
          </p:cNvPr>
          <p:cNvSpPr>
            <a:spLocks noGrp="1"/>
          </p:cNvSpPr>
          <p:nvPr>
            <p:ph type="title" hasCustomPrompt="1"/>
          </p:nvPr>
        </p:nvSpPr>
        <p:spPr>
          <a:xfrm>
            <a:off x="1426632" y="4651968"/>
            <a:ext cx="3658324" cy="997102"/>
          </a:xfrm>
        </p:spPr>
        <p:txBody>
          <a:bodyPr lIns="0" tIns="0" rIns="0" bIns="0" anchor="t">
            <a:normAutofit/>
          </a:bodyPr>
          <a:lstStyle>
            <a:lvl1pPr>
              <a:defRPr sz="3400"/>
            </a:lvl1pPr>
          </a:lstStyle>
          <a:p>
            <a:r>
              <a:rPr lang="en-US" noProof="0"/>
              <a:t>TITLE GOES HERE</a:t>
            </a:r>
          </a:p>
        </p:txBody>
      </p:sp>
      <p:sp>
        <p:nvSpPr>
          <p:cNvPr id="18" name="Rectangle 1">
            <a:extLst>
              <a:ext uri="{FF2B5EF4-FFF2-40B4-BE49-F238E27FC236}">
                <a16:creationId xmlns:a16="http://schemas.microsoft.com/office/drawing/2014/main" id="{93D5DD3F-FCDF-5945-9321-0FABA0771516}"/>
              </a:ext>
            </a:extLst>
          </p:cNvPr>
          <p:cNvSpPr/>
          <p:nvPr userDrawn="1"/>
        </p:nvSpPr>
        <p:spPr>
          <a:xfrm rot="16200000">
            <a:off x="5467350" y="2065417"/>
            <a:ext cx="1270000" cy="12701"/>
          </a:xfrm>
          <a:prstGeom prst="rect">
            <a:avLst/>
          </a:prstGeom>
          <a:solidFill>
            <a:srgbClr val="24282B"/>
          </a:solidFill>
          <a:ln w="12700">
            <a:miter lim="400000"/>
          </a:ln>
        </p:spPr>
        <p:txBody>
          <a:bodyPr lIns="25400" tIns="25400" rIns="25400" bIns="25400" anchor="ctr"/>
          <a:lstStyle/>
          <a:p>
            <a:pPr algn="ctr" defTabSz="412750" hangingPunct="0">
              <a:defRPr sz="3200" spc="0">
                <a:solidFill>
                  <a:srgbClr val="0433FF"/>
                </a:solidFill>
                <a:latin typeface="Helvetica Light"/>
                <a:ea typeface="Helvetica Light"/>
                <a:cs typeface="Helvetica Light"/>
                <a:sym typeface="Helvetica Light"/>
              </a:defRPr>
            </a:pPr>
            <a:endParaRPr lang="en-US" sz="1600" kern="0" noProof="0" dirty="0">
              <a:solidFill>
                <a:srgbClr val="0433FF"/>
              </a:solidFill>
              <a:latin typeface="Helvetica Light"/>
              <a:sym typeface="Helvetica Light"/>
            </a:endParaRPr>
          </a:p>
        </p:txBody>
      </p:sp>
      <p:sp>
        <p:nvSpPr>
          <p:cNvPr id="22" name="Text Placeholder 20">
            <a:extLst>
              <a:ext uri="{FF2B5EF4-FFF2-40B4-BE49-F238E27FC236}">
                <a16:creationId xmlns:a16="http://schemas.microsoft.com/office/drawing/2014/main" id="{B8877488-477F-0041-88BE-F780F1C66A10}"/>
              </a:ext>
            </a:extLst>
          </p:cNvPr>
          <p:cNvSpPr>
            <a:spLocks noGrp="1"/>
          </p:cNvSpPr>
          <p:nvPr>
            <p:ph type="body" sz="quarter" idx="14"/>
          </p:nvPr>
        </p:nvSpPr>
        <p:spPr>
          <a:xfrm>
            <a:off x="6616172" y="0"/>
            <a:ext cx="4994803" cy="6858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2513147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icture and Titl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noProof="0" smtClean="0"/>
              <a:t>9/25/2024</a:t>
            </a:fld>
            <a:endParaRPr lang="en-US" noProof="0"/>
          </a:p>
        </p:txBody>
      </p:sp>
      <p:sp>
        <p:nvSpPr>
          <p:cNvPr id="3" name="Footer Placeholder 2"/>
          <p:cNvSpPr>
            <a:spLocks noGrp="1"/>
          </p:cNvSpPr>
          <p:nvPr>
            <p:ph type="ftr" sz="quarter" idx="11"/>
          </p:nvPr>
        </p:nvSpPr>
        <p:spPr/>
        <p:txBody>
          <a:bodyPr/>
          <a:lstStyle/>
          <a:p>
            <a:endParaRPr lang="en-US" noProof="0"/>
          </a:p>
        </p:txBody>
      </p:sp>
      <p:sp>
        <p:nvSpPr>
          <p:cNvPr id="4" name="Slide Number Placeholder 3"/>
          <p:cNvSpPr>
            <a:spLocks noGrp="1"/>
          </p:cNvSpPr>
          <p:nvPr>
            <p:ph type="sldNum" sz="quarter" idx="12"/>
          </p:nvPr>
        </p:nvSpPr>
        <p:spPr/>
        <p:txBody>
          <a:bodyPr/>
          <a:lstStyle/>
          <a:p>
            <a:fld id="{3A98EE3D-8CD1-4C3F-BD1C-C98C9596463C}" type="slidenum">
              <a:rPr lang="en-US" noProof="0" smtClean="0"/>
              <a:t>‹#›</a:t>
            </a:fld>
            <a:endParaRPr lang="en-US" noProof="0"/>
          </a:p>
        </p:txBody>
      </p:sp>
      <p:sp>
        <p:nvSpPr>
          <p:cNvPr id="6" name="Rectangle 1">
            <a:extLst>
              <a:ext uri="{FF2B5EF4-FFF2-40B4-BE49-F238E27FC236}">
                <a16:creationId xmlns:a16="http://schemas.microsoft.com/office/drawing/2014/main" id="{8640E59D-783A-C149-B212-716E0C4FE00D}"/>
              </a:ext>
            </a:extLst>
          </p:cNvPr>
          <p:cNvSpPr/>
          <p:nvPr userDrawn="1"/>
        </p:nvSpPr>
        <p:spPr>
          <a:xfrm rot="5400000">
            <a:off x="1660484" y="1257302"/>
            <a:ext cx="2540001" cy="25400"/>
          </a:xfrm>
          <a:prstGeom prst="rect">
            <a:avLst/>
          </a:prstGeom>
          <a:solidFill>
            <a:srgbClr val="24282B"/>
          </a:solidFill>
          <a:ln w="12700">
            <a:miter lim="400000"/>
          </a:ln>
        </p:spPr>
        <p:txBody>
          <a:bodyPr lIns="50800" tIns="50800" rIns="50800" bIns="50800" anchor="ctr"/>
          <a:lstStyle/>
          <a:p>
            <a:pPr algn="ctr">
              <a:defRPr sz="3200" spc="0">
                <a:solidFill>
                  <a:srgbClr val="0433FF"/>
                </a:solidFill>
                <a:latin typeface="Helvetica Light"/>
                <a:ea typeface="Helvetica Light"/>
                <a:cs typeface="Helvetica Light"/>
                <a:sym typeface="Helvetica Light"/>
              </a:defRPr>
            </a:pPr>
            <a:endParaRPr lang="en-US" noProof="0"/>
          </a:p>
        </p:txBody>
      </p:sp>
      <p:sp>
        <p:nvSpPr>
          <p:cNvPr id="12" name="Picture Placeholder 11">
            <a:extLst>
              <a:ext uri="{FF2B5EF4-FFF2-40B4-BE49-F238E27FC236}">
                <a16:creationId xmlns:a16="http://schemas.microsoft.com/office/drawing/2014/main" id="{4E9C988F-F5FE-BA4D-BDC5-02CCC5D68FF5}"/>
              </a:ext>
            </a:extLst>
          </p:cNvPr>
          <p:cNvSpPr>
            <a:spLocks noGrp="1"/>
          </p:cNvSpPr>
          <p:nvPr>
            <p:ph type="pic" sz="quarter" idx="13"/>
          </p:nvPr>
        </p:nvSpPr>
        <p:spPr>
          <a:xfrm>
            <a:off x="546100" y="520700"/>
            <a:ext cx="4743450" cy="5816600"/>
          </a:xfrm>
          <a:custGeom>
            <a:avLst/>
            <a:gdLst>
              <a:gd name="connsiteX0" fmla="*/ 0 w 4743450"/>
              <a:gd name="connsiteY0" fmla="*/ 0 h 5816600"/>
              <a:gd name="connsiteX1" fmla="*/ 4743450 w 4743450"/>
              <a:gd name="connsiteY1" fmla="*/ 0 h 5816600"/>
              <a:gd name="connsiteX2" fmla="*/ 4743450 w 4743450"/>
              <a:gd name="connsiteY2" fmla="*/ 285838 h 5816600"/>
              <a:gd name="connsiteX3" fmla="*/ 4406308 w 4743450"/>
              <a:gd name="connsiteY3" fmla="*/ 285838 h 5816600"/>
              <a:gd name="connsiteX4" fmla="*/ 4406308 w 4743450"/>
              <a:gd name="connsiteY4" fmla="*/ 666839 h 5816600"/>
              <a:gd name="connsiteX5" fmla="*/ 4743450 w 4743450"/>
              <a:gd name="connsiteY5" fmla="*/ 666839 h 5816600"/>
              <a:gd name="connsiteX6" fmla="*/ 4743450 w 4743450"/>
              <a:gd name="connsiteY6" fmla="*/ 5816600 h 5816600"/>
              <a:gd name="connsiteX7" fmla="*/ 0 w 4743450"/>
              <a:gd name="connsiteY7" fmla="*/ 5816600 h 581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43450" h="5816600">
                <a:moveTo>
                  <a:pt x="0" y="0"/>
                </a:moveTo>
                <a:lnTo>
                  <a:pt x="4743450" y="0"/>
                </a:lnTo>
                <a:lnTo>
                  <a:pt x="4743450" y="285838"/>
                </a:lnTo>
                <a:lnTo>
                  <a:pt x="4406308" y="285838"/>
                </a:lnTo>
                <a:lnTo>
                  <a:pt x="4406308" y="666839"/>
                </a:lnTo>
                <a:lnTo>
                  <a:pt x="4743450" y="666839"/>
                </a:lnTo>
                <a:lnTo>
                  <a:pt x="4743450" y="5816600"/>
                </a:lnTo>
                <a:lnTo>
                  <a:pt x="0" y="5816600"/>
                </a:lnTo>
                <a:close/>
              </a:path>
            </a:pathLst>
          </a:custGeom>
          <a:solidFill>
            <a:schemeClr val="tx2"/>
          </a:solidFill>
        </p:spPr>
        <p:txBody>
          <a:bodyPr wrap="square">
            <a:noAutofit/>
          </a:bodyPr>
          <a:lstStyle>
            <a:lvl1pPr marL="0" indent="0" algn="ctr">
              <a:buNone/>
              <a:defRPr>
                <a:solidFill>
                  <a:schemeClr val="bg1"/>
                </a:solidFill>
              </a:defRPr>
            </a:lvl1pPr>
          </a:lstStyle>
          <a:p>
            <a:r>
              <a:rPr lang="en-US" noProof="0"/>
              <a:t>Click icon to add picture</a:t>
            </a:r>
          </a:p>
        </p:txBody>
      </p:sp>
      <p:sp>
        <p:nvSpPr>
          <p:cNvPr id="14" name="Rectangle 1">
            <a:extLst>
              <a:ext uri="{FF2B5EF4-FFF2-40B4-BE49-F238E27FC236}">
                <a16:creationId xmlns:a16="http://schemas.microsoft.com/office/drawing/2014/main" id="{4E3F3D93-DB12-4C41-A747-8781702C1204}"/>
              </a:ext>
            </a:extLst>
          </p:cNvPr>
          <p:cNvSpPr/>
          <p:nvPr userDrawn="1"/>
        </p:nvSpPr>
        <p:spPr>
          <a:xfrm>
            <a:off x="4952408" y="806538"/>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16" name="Title 1">
            <a:extLst>
              <a:ext uri="{FF2B5EF4-FFF2-40B4-BE49-F238E27FC236}">
                <a16:creationId xmlns:a16="http://schemas.microsoft.com/office/drawing/2014/main" id="{D6C315ED-F22B-A649-80D5-44A63CE74044}"/>
              </a:ext>
            </a:extLst>
          </p:cNvPr>
          <p:cNvSpPr>
            <a:spLocks noGrp="1"/>
          </p:cNvSpPr>
          <p:nvPr>
            <p:ph type="title" hasCustomPrompt="1"/>
          </p:nvPr>
        </p:nvSpPr>
        <p:spPr>
          <a:xfrm>
            <a:off x="6096000" y="702156"/>
            <a:ext cx="6096000" cy="740156"/>
          </a:xfrm>
        </p:spPr>
        <p:txBody>
          <a:bodyPr anchor="t">
            <a:normAutofit/>
          </a:bodyPr>
          <a:lstStyle>
            <a:lvl1pPr>
              <a:defRPr sz="3400"/>
            </a:lvl1pPr>
          </a:lstStyle>
          <a:p>
            <a:r>
              <a:rPr lang="en-US" noProof="0"/>
              <a:t>TITLE GOES HERE</a:t>
            </a:r>
          </a:p>
        </p:txBody>
      </p:sp>
    </p:spTree>
    <p:extLst>
      <p:ext uri="{BB962C8B-B14F-4D97-AF65-F5344CB8AC3E}">
        <p14:creationId xmlns:p14="http://schemas.microsoft.com/office/powerpoint/2010/main" val="2873204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9/25/2024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3A98EE3D-8CD1-4C3F-BD1C-C98C9596463C}" type="slidenum">
              <a:rPr lang="en-US" smtClean="0"/>
              <a:t>‹#›</a:t>
            </a:fld>
            <a:endParaRPr lang="en-US" dirty="0"/>
          </a:p>
        </p:txBody>
      </p:sp>
      <p:sp>
        <p:nvSpPr>
          <p:cNvPr id="11" name="Rectangle 1">
            <a:extLst>
              <a:ext uri="{FF2B5EF4-FFF2-40B4-BE49-F238E27FC236}">
                <a16:creationId xmlns:a16="http://schemas.microsoft.com/office/drawing/2014/main" id="{035518EE-60D1-44B5-AF46-20F56036A186}"/>
              </a:ext>
            </a:extLst>
          </p:cNvPr>
          <p:cNvSpPr/>
          <p:nvPr userDrawn="1"/>
        </p:nvSpPr>
        <p:spPr>
          <a:xfrm>
            <a:off x="109259" y="5552029"/>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13803053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icture and Captio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noProof="0" smtClean="0"/>
              <a:t>9/25/2024</a:t>
            </a:fld>
            <a:endParaRPr lang="en-US" noProof="0"/>
          </a:p>
        </p:txBody>
      </p:sp>
      <p:sp>
        <p:nvSpPr>
          <p:cNvPr id="3" name="Footer Placeholder 2"/>
          <p:cNvSpPr>
            <a:spLocks noGrp="1"/>
          </p:cNvSpPr>
          <p:nvPr>
            <p:ph type="ftr" sz="quarter" idx="11"/>
          </p:nvPr>
        </p:nvSpPr>
        <p:spPr/>
        <p:txBody>
          <a:bodyPr/>
          <a:lstStyle/>
          <a:p>
            <a:endParaRPr lang="en-US" noProof="0"/>
          </a:p>
        </p:txBody>
      </p:sp>
      <p:sp>
        <p:nvSpPr>
          <p:cNvPr id="4" name="Slide Number Placeholder 3"/>
          <p:cNvSpPr>
            <a:spLocks noGrp="1"/>
          </p:cNvSpPr>
          <p:nvPr>
            <p:ph type="sldNum" sz="quarter" idx="12"/>
          </p:nvPr>
        </p:nvSpPr>
        <p:spPr/>
        <p:txBody>
          <a:bodyPr/>
          <a:lstStyle/>
          <a:p>
            <a:fld id="{3A98EE3D-8CD1-4C3F-BD1C-C98C9596463C}" type="slidenum">
              <a:rPr lang="en-US" noProof="0" smtClean="0"/>
              <a:t>‹#›</a:t>
            </a:fld>
            <a:endParaRPr lang="en-US" noProof="0"/>
          </a:p>
        </p:txBody>
      </p:sp>
      <p:sp>
        <p:nvSpPr>
          <p:cNvPr id="6" name="Rectangle 1">
            <a:extLst>
              <a:ext uri="{FF2B5EF4-FFF2-40B4-BE49-F238E27FC236}">
                <a16:creationId xmlns:a16="http://schemas.microsoft.com/office/drawing/2014/main" id="{8640E59D-783A-C149-B212-716E0C4FE00D}"/>
              </a:ext>
            </a:extLst>
          </p:cNvPr>
          <p:cNvSpPr/>
          <p:nvPr userDrawn="1"/>
        </p:nvSpPr>
        <p:spPr>
          <a:xfrm rot="5400000">
            <a:off x="1660484" y="1257302"/>
            <a:ext cx="2540001" cy="25400"/>
          </a:xfrm>
          <a:prstGeom prst="rect">
            <a:avLst/>
          </a:prstGeom>
          <a:solidFill>
            <a:srgbClr val="24282B"/>
          </a:solidFill>
          <a:ln w="12700">
            <a:miter lim="400000"/>
          </a:ln>
        </p:spPr>
        <p:txBody>
          <a:bodyPr lIns="50800" tIns="50800" rIns="50800" bIns="50800" anchor="ctr"/>
          <a:lstStyle/>
          <a:p>
            <a:pPr algn="ctr">
              <a:defRPr sz="3200" spc="0">
                <a:solidFill>
                  <a:srgbClr val="0433FF"/>
                </a:solidFill>
                <a:latin typeface="Helvetica Light"/>
                <a:ea typeface="Helvetica Light"/>
                <a:cs typeface="Helvetica Light"/>
                <a:sym typeface="Helvetica Light"/>
              </a:defRPr>
            </a:pPr>
            <a:endParaRPr lang="en-US" noProof="0"/>
          </a:p>
        </p:txBody>
      </p:sp>
      <p:sp>
        <p:nvSpPr>
          <p:cNvPr id="12" name="Picture Placeholder 11">
            <a:extLst>
              <a:ext uri="{FF2B5EF4-FFF2-40B4-BE49-F238E27FC236}">
                <a16:creationId xmlns:a16="http://schemas.microsoft.com/office/drawing/2014/main" id="{4E9C988F-F5FE-BA4D-BDC5-02CCC5D68FF5}"/>
              </a:ext>
            </a:extLst>
          </p:cNvPr>
          <p:cNvSpPr>
            <a:spLocks noGrp="1"/>
          </p:cNvSpPr>
          <p:nvPr>
            <p:ph type="pic" sz="quarter" idx="13"/>
          </p:nvPr>
        </p:nvSpPr>
        <p:spPr>
          <a:xfrm>
            <a:off x="546100" y="520700"/>
            <a:ext cx="4743450" cy="5816600"/>
          </a:xfrm>
          <a:custGeom>
            <a:avLst/>
            <a:gdLst>
              <a:gd name="connsiteX0" fmla="*/ 0 w 4743450"/>
              <a:gd name="connsiteY0" fmla="*/ 0 h 5816600"/>
              <a:gd name="connsiteX1" fmla="*/ 4743450 w 4743450"/>
              <a:gd name="connsiteY1" fmla="*/ 0 h 5816600"/>
              <a:gd name="connsiteX2" fmla="*/ 4743450 w 4743450"/>
              <a:gd name="connsiteY2" fmla="*/ 285838 h 5816600"/>
              <a:gd name="connsiteX3" fmla="*/ 4406308 w 4743450"/>
              <a:gd name="connsiteY3" fmla="*/ 285838 h 5816600"/>
              <a:gd name="connsiteX4" fmla="*/ 4406308 w 4743450"/>
              <a:gd name="connsiteY4" fmla="*/ 666839 h 5816600"/>
              <a:gd name="connsiteX5" fmla="*/ 4743450 w 4743450"/>
              <a:gd name="connsiteY5" fmla="*/ 666839 h 5816600"/>
              <a:gd name="connsiteX6" fmla="*/ 4743450 w 4743450"/>
              <a:gd name="connsiteY6" fmla="*/ 5816600 h 5816600"/>
              <a:gd name="connsiteX7" fmla="*/ 0 w 4743450"/>
              <a:gd name="connsiteY7" fmla="*/ 5816600 h 581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43450" h="5816600">
                <a:moveTo>
                  <a:pt x="0" y="0"/>
                </a:moveTo>
                <a:lnTo>
                  <a:pt x="4743450" y="0"/>
                </a:lnTo>
                <a:lnTo>
                  <a:pt x="4743450" y="285838"/>
                </a:lnTo>
                <a:lnTo>
                  <a:pt x="4406308" y="285838"/>
                </a:lnTo>
                <a:lnTo>
                  <a:pt x="4406308" y="666839"/>
                </a:lnTo>
                <a:lnTo>
                  <a:pt x="4743450" y="666839"/>
                </a:lnTo>
                <a:lnTo>
                  <a:pt x="4743450" y="5816600"/>
                </a:lnTo>
                <a:lnTo>
                  <a:pt x="0" y="5816600"/>
                </a:lnTo>
                <a:close/>
              </a:path>
            </a:pathLst>
          </a:custGeom>
          <a:solidFill>
            <a:schemeClr val="tx2"/>
          </a:solidFill>
        </p:spPr>
        <p:txBody>
          <a:bodyPr wrap="square">
            <a:noAutofit/>
          </a:bodyPr>
          <a:lstStyle>
            <a:lvl1pPr marL="0" indent="0" algn="ctr">
              <a:buNone/>
              <a:defRPr>
                <a:solidFill>
                  <a:schemeClr val="bg1"/>
                </a:solidFill>
              </a:defRPr>
            </a:lvl1pPr>
          </a:lstStyle>
          <a:p>
            <a:r>
              <a:rPr lang="en-US" noProof="0"/>
              <a:t>Click icon to add picture</a:t>
            </a:r>
          </a:p>
        </p:txBody>
      </p:sp>
      <p:sp>
        <p:nvSpPr>
          <p:cNvPr id="14" name="Rectangle 1">
            <a:extLst>
              <a:ext uri="{FF2B5EF4-FFF2-40B4-BE49-F238E27FC236}">
                <a16:creationId xmlns:a16="http://schemas.microsoft.com/office/drawing/2014/main" id="{4E3F3D93-DB12-4C41-A747-8781702C1204}"/>
              </a:ext>
            </a:extLst>
          </p:cNvPr>
          <p:cNvSpPr/>
          <p:nvPr userDrawn="1"/>
        </p:nvSpPr>
        <p:spPr>
          <a:xfrm>
            <a:off x="4952408" y="806538"/>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16" name="Title 1">
            <a:extLst>
              <a:ext uri="{FF2B5EF4-FFF2-40B4-BE49-F238E27FC236}">
                <a16:creationId xmlns:a16="http://schemas.microsoft.com/office/drawing/2014/main" id="{D6C315ED-F22B-A649-80D5-44A63CE74044}"/>
              </a:ext>
            </a:extLst>
          </p:cNvPr>
          <p:cNvSpPr>
            <a:spLocks noGrp="1"/>
          </p:cNvSpPr>
          <p:nvPr>
            <p:ph type="title" hasCustomPrompt="1"/>
          </p:nvPr>
        </p:nvSpPr>
        <p:spPr>
          <a:xfrm>
            <a:off x="6096000" y="702156"/>
            <a:ext cx="6096000" cy="740156"/>
          </a:xfrm>
        </p:spPr>
        <p:txBody>
          <a:bodyPr anchor="t">
            <a:normAutofit/>
          </a:bodyPr>
          <a:lstStyle>
            <a:lvl1pPr>
              <a:defRPr sz="3400"/>
            </a:lvl1pPr>
          </a:lstStyle>
          <a:p>
            <a:r>
              <a:rPr lang="en-US" noProof="0"/>
              <a:t>TITLE GOES HERE</a:t>
            </a:r>
          </a:p>
        </p:txBody>
      </p:sp>
      <p:sp>
        <p:nvSpPr>
          <p:cNvPr id="9" name="Content Placeholder 8">
            <a:extLst>
              <a:ext uri="{FF2B5EF4-FFF2-40B4-BE49-F238E27FC236}">
                <a16:creationId xmlns:a16="http://schemas.microsoft.com/office/drawing/2014/main" id="{DEE6C881-74AA-8944-AD6A-BA0821ECDCAE}"/>
              </a:ext>
            </a:extLst>
          </p:cNvPr>
          <p:cNvSpPr>
            <a:spLocks noGrp="1"/>
          </p:cNvSpPr>
          <p:nvPr>
            <p:ph sz="quarter" idx="14"/>
          </p:nvPr>
        </p:nvSpPr>
        <p:spPr>
          <a:xfrm>
            <a:off x="6096000" y="1443038"/>
            <a:ext cx="5514975" cy="4894262"/>
          </a:xfrm>
        </p:spPr>
        <p:txBody>
          <a:bodyPr/>
          <a:lstStyle>
            <a:lvl1pPr>
              <a:spcBef>
                <a:spcPts val="1000"/>
              </a:spcBef>
              <a:spcAft>
                <a:spcPts val="1500"/>
              </a:spcAft>
              <a:defRPr/>
            </a:lvl1pPr>
            <a:lvl2pPr>
              <a:spcBef>
                <a:spcPts val="1000"/>
              </a:spcBef>
              <a:spcAft>
                <a:spcPts val="1500"/>
              </a:spcAft>
              <a:defRPr/>
            </a:lvl2pPr>
            <a:lvl3pPr>
              <a:spcBef>
                <a:spcPts val="1000"/>
              </a:spcBef>
              <a:spcAft>
                <a:spcPts val="1500"/>
              </a:spcAft>
              <a:defRPr/>
            </a:lvl3pPr>
            <a:lvl4pPr>
              <a:spcBef>
                <a:spcPts val="1000"/>
              </a:spcBef>
              <a:spcAft>
                <a:spcPts val="1500"/>
              </a:spcAft>
              <a:defRPr/>
            </a:lvl4pPr>
            <a:lvl5pPr>
              <a:spcBef>
                <a:spcPts val="1000"/>
              </a:spcBef>
              <a:spcAft>
                <a:spcPts val="1500"/>
              </a:spcAft>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772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9/25/2024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2" name="Rectangle 1">
            <a:extLst>
              <a:ext uri="{FF2B5EF4-FFF2-40B4-BE49-F238E27FC236}">
                <a16:creationId xmlns:a16="http://schemas.microsoft.com/office/drawing/2014/main" id="{1266948D-4BEC-43BC-B5C3-7D7AE93F3173}"/>
              </a:ext>
            </a:extLst>
          </p:cNvPr>
          <p:cNvSpPr/>
          <p:nvPr userDrawn="1"/>
        </p:nvSpPr>
        <p:spPr>
          <a:xfrm>
            <a:off x="0" y="806538"/>
            <a:ext cx="453601" cy="363044"/>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3522077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9/25/2024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
        <p:nvSpPr>
          <p:cNvPr id="14" name="Rectangle 1">
            <a:extLst>
              <a:ext uri="{FF2B5EF4-FFF2-40B4-BE49-F238E27FC236}">
                <a16:creationId xmlns:a16="http://schemas.microsoft.com/office/drawing/2014/main" id="{1B3C9543-70AE-45D2-BE56-3D13767424EA}"/>
              </a:ext>
            </a:extLst>
          </p:cNvPr>
          <p:cNvSpPr/>
          <p:nvPr userDrawn="1"/>
        </p:nvSpPr>
        <p:spPr>
          <a:xfrm>
            <a:off x="0" y="806538"/>
            <a:ext cx="453601" cy="363044"/>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grpSp>
        <p:nvGrpSpPr>
          <p:cNvPr id="15" name="Group 14">
            <a:extLst>
              <a:ext uri="{FF2B5EF4-FFF2-40B4-BE49-F238E27FC236}">
                <a16:creationId xmlns:a16="http://schemas.microsoft.com/office/drawing/2014/main" id="{6519A72B-FD22-43BC-8F0E-676CC05A77DB}"/>
              </a:ext>
            </a:extLst>
          </p:cNvPr>
          <p:cNvGrpSpPr/>
          <p:nvPr userDrawn="1"/>
        </p:nvGrpSpPr>
        <p:grpSpPr>
          <a:xfrm>
            <a:off x="5463336" y="2250891"/>
            <a:ext cx="1016001" cy="3839220"/>
            <a:chOff x="5510085" y="2250891"/>
            <a:chExt cx="1016001" cy="3839220"/>
          </a:xfrm>
        </p:grpSpPr>
        <p:cxnSp>
          <p:nvCxnSpPr>
            <p:cNvPr id="16" name="Straight Connector 15">
              <a:extLst>
                <a:ext uri="{FF2B5EF4-FFF2-40B4-BE49-F238E27FC236}">
                  <a16:creationId xmlns:a16="http://schemas.microsoft.com/office/drawing/2014/main" id="{4B810284-1E64-458D-AF82-EFFC938B29DB}"/>
                </a:ext>
              </a:extLst>
            </p:cNvPr>
            <p:cNvCxnSpPr/>
            <p:nvPr/>
          </p:nvCxnSpPr>
          <p:spPr>
            <a:xfrm>
              <a:off x="6018085" y="2340176"/>
              <a:ext cx="0" cy="374993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Rectangle 1">
              <a:extLst>
                <a:ext uri="{FF2B5EF4-FFF2-40B4-BE49-F238E27FC236}">
                  <a16:creationId xmlns:a16="http://schemas.microsoft.com/office/drawing/2014/main" id="{6CFCE16A-7E92-4B37-B04E-D955EC8B4CC4}"/>
                </a:ext>
              </a:extLst>
            </p:cNvPr>
            <p:cNvSpPr/>
            <p:nvPr/>
          </p:nvSpPr>
          <p:spPr>
            <a:xfrm>
              <a:off x="5510085" y="2250891"/>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r>
                <a:rPr lang="en-US" sz="1600" kern="0" noProof="0">
                  <a:solidFill>
                    <a:srgbClr val="FFFFFF"/>
                  </a:solidFill>
                  <a:latin typeface="Helvetica Light"/>
                  <a:sym typeface="Helvetica Light"/>
                </a:rPr>
                <a:t>VS</a:t>
              </a:r>
            </a:p>
          </p:txBody>
        </p:sp>
      </p:grpSp>
    </p:spTree>
    <p:extLst>
      <p:ext uri="{BB962C8B-B14F-4D97-AF65-F5344CB8AC3E}">
        <p14:creationId xmlns:p14="http://schemas.microsoft.com/office/powerpoint/2010/main" val="1713226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9/25/2024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
        <p:nvSpPr>
          <p:cNvPr id="10" name="Rectangle 1">
            <a:extLst>
              <a:ext uri="{FF2B5EF4-FFF2-40B4-BE49-F238E27FC236}">
                <a16:creationId xmlns:a16="http://schemas.microsoft.com/office/drawing/2014/main" id="{31B6D253-1CDB-4B66-8CE3-B5BF4C1924C7}"/>
              </a:ext>
            </a:extLst>
          </p:cNvPr>
          <p:cNvSpPr/>
          <p:nvPr userDrawn="1"/>
        </p:nvSpPr>
        <p:spPr>
          <a:xfrm>
            <a:off x="0" y="806538"/>
            <a:ext cx="453601" cy="363044"/>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314112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4EDE50D6-574B-40AF-946F-D52A04ADE379}" type="datetime1">
              <a:rPr lang="en-US" smtClean="0"/>
              <a:t>9/25/2024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8069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9/25/2024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414089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9/25/2024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668854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3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D291B17-9318-49DB-B28B-6E5994AE9581}" type="datetime1">
              <a:rPr lang="en-US" smtClean="0"/>
              <a:t>9/25/2024</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224497908"/>
      </p:ext>
    </p:extLst>
  </p:cSld>
  <p:clrMap bg1="dk1" tx1="lt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7" r:id="rId18"/>
    <p:sldLayoutId id="2147483718" r:id="rId19"/>
    <p:sldLayoutId id="2147483677" r:id="rId20"/>
    <p:sldLayoutId id="2147483684" r:id="rId21"/>
    <p:sldLayoutId id="2147483678" r:id="rId22"/>
    <p:sldLayoutId id="2147483697" r:id="rId23"/>
    <p:sldLayoutId id="2147483696" r:id="rId24"/>
    <p:sldLayoutId id="2147483693" r:id="rId25"/>
    <p:sldLayoutId id="2147483694" r:id="rId26"/>
    <p:sldLayoutId id="2147483692" r:id="rId27"/>
    <p:sldLayoutId id="2147483691" r:id="rId28"/>
    <p:sldLayoutId id="2147483689" r:id="rId29"/>
    <p:sldLayoutId id="2147483690" r:id="rId30"/>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github.com/Ajaypatel06" TargetMode="Externa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hyperlink" Target="https://www.linkedin.com/in/ajay-patel-006may"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65A9E-5F45-4350-B9EE-0EDF54FAA1C8}"/>
              </a:ext>
            </a:extLst>
          </p:cNvPr>
          <p:cNvSpPr>
            <a:spLocks noGrp="1"/>
          </p:cNvSpPr>
          <p:nvPr>
            <p:ph type="title"/>
          </p:nvPr>
        </p:nvSpPr>
        <p:spPr>
          <a:xfrm>
            <a:off x="581192" y="3187082"/>
            <a:ext cx="11029616" cy="896646"/>
          </a:xfrm>
        </p:spPr>
        <p:txBody>
          <a:bodyPr>
            <a:normAutofit/>
          </a:bodyPr>
          <a:lstStyle/>
          <a:p>
            <a:pPr algn="ctr"/>
            <a:r>
              <a:rPr lang="en-US" sz="4400" b="1" dirty="0">
                <a:solidFill>
                  <a:srgbClr val="FFC000"/>
                </a:solidFill>
                <a:latin typeface="Segoe UI" panose="020B0502040204020203" pitchFamily="34" charset="0"/>
                <a:cs typeface="Segoe UI" panose="020B0502040204020203" pitchFamily="34" charset="0"/>
              </a:rPr>
              <a:t>AMAZON  SALES  ANALYSIS</a:t>
            </a:r>
            <a:endParaRPr lang="en-IN" sz="4400" b="1" dirty="0">
              <a:solidFill>
                <a:srgbClr val="FFC00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6105138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E3C447-AFFC-479D-B3EC-B8B5E302BB4F}"/>
              </a:ext>
            </a:extLst>
          </p:cNvPr>
          <p:cNvPicPr>
            <a:picLocks noChangeAspect="1"/>
          </p:cNvPicPr>
          <p:nvPr/>
        </p:nvPicPr>
        <p:blipFill>
          <a:blip r:embed="rId2"/>
          <a:stretch>
            <a:fillRect/>
          </a:stretch>
        </p:blipFill>
        <p:spPr>
          <a:xfrm>
            <a:off x="0" y="248806"/>
            <a:ext cx="12192000" cy="6360387"/>
          </a:xfrm>
          <a:prstGeom prst="rect">
            <a:avLst/>
          </a:prstGeom>
        </p:spPr>
      </p:pic>
    </p:spTree>
    <p:extLst>
      <p:ext uri="{BB962C8B-B14F-4D97-AF65-F5344CB8AC3E}">
        <p14:creationId xmlns:p14="http://schemas.microsoft.com/office/powerpoint/2010/main" val="188382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52DF05-C71A-417A-AADC-DE1781B64F90}"/>
              </a:ext>
            </a:extLst>
          </p:cNvPr>
          <p:cNvPicPr>
            <a:picLocks noChangeAspect="1"/>
          </p:cNvPicPr>
          <p:nvPr/>
        </p:nvPicPr>
        <p:blipFill>
          <a:blip r:embed="rId2"/>
          <a:stretch>
            <a:fillRect/>
          </a:stretch>
        </p:blipFill>
        <p:spPr>
          <a:xfrm>
            <a:off x="0" y="259686"/>
            <a:ext cx="12192000" cy="6338627"/>
          </a:xfrm>
          <a:prstGeom prst="rect">
            <a:avLst/>
          </a:prstGeom>
        </p:spPr>
      </p:pic>
    </p:spTree>
    <p:extLst>
      <p:ext uri="{BB962C8B-B14F-4D97-AF65-F5344CB8AC3E}">
        <p14:creationId xmlns:p14="http://schemas.microsoft.com/office/powerpoint/2010/main" val="932535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53413F-1E2D-4C51-8A9C-752AC76CC547}"/>
              </a:ext>
            </a:extLst>
          </p:cNvPr>
          <p:cNvSpPr txBox="1"/>
          <p:nvPr/>
        </p:nvSpPr>
        <p:spPr>
          <a:xfrm>
            <a:off x="1633491" y="2308193"/>
            <a:ext cx="3737499" cy="707886"/>
          </a:xfrm>
          <a:prstGeom prst="rect">
            <a:avLst/>
          </a:prstGeom>
          <a:noFill/>
        </p:spPr>
        <p:txBody>
          <a:bodyPr wrap="square" rtlCol="0">
            <a:spAutoFit/>
          </a:bodyPr>
          <a:lstStyle/>
          <a:p>
            <a:r>
              <a:rPr lang="en-US" sz="4000" b="1" dirty="0">
                <a:solidFill>
                  <a:srgbClr val="FFC000"/>
                </a:solidFill>
                <a:latin typeface="Segoe UI" panose="020B0502040204020203" pitchFamily="34" charset="0"/>
                <a:cs typeface="Segoe UI" panose="020B0502040204020203" pitchFamily="34" charset="0"/>
              </a:rPr>
              <a:t>PYTHON</a:t>
            </a:r>
            <a:endParaRPr lang="en-IN" sz="4000" b="1" dirty="0">
              <a:solidFill>
                <a:srgbClr val="FFC000"/>
              </a:solidFill>
              <a:latin typeface="Segoe UI" panose="020B0502040204020203" pitchFamily="34" charset="0"/>
              <a:cs typeface="Segoe UI" panose="020B0502040204020203" pitchFamily="34" charset="0"/>
            </a:endParaRPr>
          </a:p>
        </p:txBody>
      </p:sp>
      <p:sp>
        <p:nvSpPr>
          <p:cNvPr id="2" name="TextBox 1">
            <a:extLst>
              <a:ext uri="{FF2B5EF4-FFF2-40B4-BE49-F238E27FC236}">
                <a16:creationId xmlns:a16="http://schemas.microsoft.com/office/drawing/2014/main" id="{9794FE39-E55D-4970-881D-02F6DFE3AAD8}"/>
              </a:ext>
            </a:extLst>
          </p:cNvPr>
          <p:cNvSpPr txBox="1"/>
          <p:nvPr/>
        </p:nvSpPr>
        <p:spPr>
          <a:xfrm>
            <a:off x="1597980" y="3159262"/>
            <a:ext cx="7492754" cy="1200329"/>
          </a:xfrm>
          <a:prstGeom prst="rect">
            <a:avLst/>
          </a:prstGeom>
          <a:noFill/>
        </p:spPr>
        <p:txBody>
          <a:bodyPr wrap="square" rtlCol="0">
            <a:spAutoFit/>
          </a:bodyPr>
          <a:lstStyle/>
          <a:p>
            <a:r>
              <a:rPr lang="en-US" dirty="0"/>
              <a:t>This Python-based analysis enables us to identify key sales trends, calculate essential KPIs, and explore the relationships between various attributes to optimize sales management strategies for better performance and profitability.</a:t>
            </a:r>
            <a:endParaRPr lang="en-IN" dirty="0"/>
          </a:p>
        </p:txBody>
      </p:sp>
    </p:spTree>
    <p:extLst>
      <p:ext uri="{BB962C8B-B14F-4D97-AF65-F5344CB8AC3E}">
        <p14:creationId xmlns:p14="http://schemas.microsoft.com/office/powerpoint/2010/main" val="3844890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05A86D-EBF1-43C5-9E44-08C8E2647A0F}"/>
              </a:ext>
            </a:extLst>
          </p:cNvPr>
          <p:cNvPicPr>
            <a:picLocks noChangeAspect="1"/>
          </p:cNvPicPr>
          <p:nvPr/>
        </p:nvPicPr>
        <p:blipFill>
          <a:blip r:embed="rId2"/>
          <a:stretch>
            <a:fillRect/>
          </a:stretch>
        </p:blipFill>
        <p:spPr>
          <a:xfrm>
            <a:off x="2228080" y="928111"/>
            <a:ext cx="7735839" cy="5001778"/>
          </a:xfrm>
          <a:prstGeom prst="rect">
            <a:avLst/>
          </a:prstGeom>
        </p:spPr>
      </p:pic>
    </p:spTree>
    <p:extLst>
      <p:ext uri="{BB962C8B-B14F-4D97-AF65-F5344CB8AC3E}">
        <p14:creationId xmlns:p14="http://schemas.microsoft.com/office/powerpoint/2010/main" val="41269971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FEB0C4-CAD1-42A4-9EAF-C3DFFEBDF96D}"/>
              </a:ext>
            </a:extLst>
          </p:cNvPr>
          <p:cNvPicPr>
            <a:picLocks noChangeAspect="1"/>
          </p:cNvPicPr>
          <p:nvPr/>
        </p:nvPicPr>
        <p:blipFill>
          <a:blip r:embed="rId2"/>
          <a:stretch>
            <a:fillRect/>
          </a:stretch>
        </p:blipFill>
        <p:spPr>
          <a:xfrm>
            <a:off x="2168644" y="928111"/>
            <a:ext cx="7854712" cy="5001778"/>
          </a:xfrm>
          <a:prstGeom prst="rect">
            <a:avLst/>
          </a:prstGeom>
        </p:spPr>
      </p:pic>
    </p:spTree>
    <p:extLst>
      <p:ext uri="{BB962C8B-B14F-4D97-AF65-F5344CB8AC3E}">
        <p14:creationId xmlns:p14="http://schemas.microsoft.com/office/powerpoint/2010/main" val="25406456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FC630C-8C7F-4503-A07D-8C928BBD53CD}"/>
              </a:ext>
            </a:extLst>
          </p:cNvPr>
          <p:cNvPicPr>
            <a:picLocks noChangeAspect="1"/>
          </p:cNvPicPr>
          <p:nvPr/>
        </p:nvPicPr>
        <p:blipFill>
          <a:blip r:embed="rId2"/>
          <a:stretch>
            <a:fillRect/>
          </a:stretch>
        </p:blipFill>
        <p:spPr>
          <a:xfrm>
            <a:off x="2228080" y="928111"/>
            <a:ext cx="7735839" cy="5001778"/>
          </a:xfrm>
          <a:prstGeom prst="rect">
            <a:avLst/>
          </a:prstGeom>
        </p:spPr>
      </p:pic>
    </p:spTree>
    <p:extLst>
      <p:ext uri="{BB962C8B-B14F-4D97-AF65-F5344CB8AC3E}">
        <p14:creationId xmlns:p14="http://schemas.microsoft.com/office/powerpoint/2010/main" val="1388311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5910BA-8202-4018-99A5-62627373DC65}"/>
              </a:ext>
            </a:extLst>
          </p:cNvPr>
          <p:cNvPicPr>
            <a:picLocks noChangeAspect="1"/>
          </p:cNvPicPr>
          <p:nvPr/>
        </p:nvPicPr>
        <p:blipFill>
          <a:blip r:embed="rId2"/>
          <a:stretch>
            <a:fillRect/>
          </a:stretch>
        </p:blipFill>
        <p:spPr>
          <a:xfrm>
            <a:off x="1501131" y="758946"/>
            <a:ext cx="9189738" cy="5340107"/>
          </a:xfrm>
          <a:prstGeom prst="rect">
            <a:avLst/>
          </a:prstGeom>
        </p:spPr>
      </p:pic>
    </p:spTree>
    <p:extLst>
      <p:ext uri="{BB962C8B-B14F-4D97-AF65-F5344CB8AC3E}">
        <p14:creationId xmlns:p14="http://schemas.microsoft.com/office/powerpoint/2010/main" val="38541630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B8CC5-3953-42B6-B12F-2CE4A4A92FEC}"/>
              </a:ext>
            </a:extLst>
          </p:cNvPr>
          <p:cNvSpPr>
            <a:spLocks noGrp="1"/>
          </p:cNvSpPr>
          <p:nvPr>
            <p:ph type="title"/>
          </p:nvPr>
        </p:nvSpPr>
        <p:spPr/>
        <p:txBody>
          <a:bodyPr/>
          <a:lstStyle/>
          <a:p>
            <a:r>
              <a:rPr lang="en-US" b="1" dirty="0">
                <a:solidFill>
                  <a:srgbClr val="FFC000"/>
                </a:solidFill>
                <a:latin typeface="Segoe UI" panose="020B0502040204020203" pitchFamily="34" charset="0"/>
                <a:cs typeface="Segoe UI" panose="020B0502040204020203" pitchFamily="34" charset="0"/>
              </a:rPr>
              <a:t>CONCLUSION</a:t>
            </a:r>
            <a:endParaRPr lang="en-IN" b="1" dirty="0">
              <a:solidFill>
                <a:srgbClr val="FFC000"/>
              </a:solidFill>
              <a:latin typeface="Segoe UI" panose="020B0502040204020203" pitchFamily="34" charset="0"/>
              <a:cs typeface="Segoe UI" panose="020B0502040204020203" pitchFamily="34" charset="0"/>
            </a:endParaRPr>
          </a:p>
        </p:txBody>
      </p:sp>
      <p:sp>
        <p:nvSpPr>
          <p:cNvPr id="3" name="Content Placeholder 2">
            <a:extLst>
              <a:ext uri="{FF2B5EF4-FFF2-40B4-BE49-F238E27FC236}">
                <a16:creationId xmlns:a16="http://schemas.microsoft.com/office/drawing/2014/main" id="{17C718B9-12B1-4CEC-9BC5-C81884E761ED}"/>
              </a:ext>
            </a:extLst>
          </p:cNvPr>
          <p:cNvSpPr>
            <a:spLocks noGrp="1"/>
          </p:cNvSpPr>
          <p:nvPr>
            <p:ph idx="1"/>
          </p:nvPr>
        </p:nvSpPr>
        <p:spPr>
          <a:xfrm>
            <a:off x="510170" y="2068429"/>
            <a:ext cx="11029615" cy="2130708"/>
          </a:xfrm>
        </p:spPr>
        <p:txBody>
          <a:bodyPr/>
          <a:lstStyle/>
          <a:p>
            <a:r>
              <a:rPr lang="en-US" dirty="0">
                <a:solidFill>
                  <a:schemeClr val="tx1"/>
                </a:solidFill>
                <a:latin typeface="Segoe UI" panose="020B0502040204020203" pitchFamily="34" charset="0"/>
                <a:cs typeface="Segoe UI" panose="020B0502040204020203" pitchFamily="34" charset="0"/>
              </a:rPr>
              <a:t>The analysis of Amazon sales data has provided valuable insights into sales trends, key performance indicators, and the factors that drive sales performance. By leveraging these insights, Amazon can optimize its sales strategies, enhance customer satisfaction, and ultimately increase profitability. The recommendations provided in this report offer actionable steps that can be implemented to achieve these goals.</a:t>
            </a:r>
            <a:endParaRPr lang="en-IN" dirty="0">
              <a:solidFill>
                <a:schemeClr val="tx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5127613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5CB41A-18CE-497A-89C1-E4AEA4F2AFF7}"/>
              </a:ext>
            </a:extLst>
          </p:cNvPr>
          <p:cNvSpPr txBox="1"/>
          <p:nvPr/>
        </p:nvSpPr>
        <p:spPr>
          <a:xfrm>
            <a:off x="1109709" y="683581"/>
            <a:ext cx="5628442" cy="800219"/>
          </a:xfrm>
          <a:prstGeom prst="rect">
            <a:avLst/>
          </a:prstGeom>
          <a:noFill/>
        </p:spPr>
        <p:txBody>
          <a:bodyPr wrap="square" rtlCol="0">
            <a:spAutoFit/>
          </a:bodyPr>
          <a:lstStyle/>
          <a:p>
            <a:r>
              <a:rPr lang="en-US" sz="2800" b="1" dirty="0">
                <a:latin typeface="Segoe UI" panose="020B0502040204020203" pitchFamily="34" charset="0"/>
                <a:cs typeface="Segoe UI" panose="020B0502040204020203" pitchFamily="34" charset="0"/>
              </a:rPr>
              <a:t>VISIT FOR DETAILED PROJECT</a:t>
            </a:r>
            <a:endParaRPr lang="en-IN" sz="2800" b="1" dirty="0">
              <a:latin typeface="Segoe UI" panose="020B0502040204020203" pitchFamily="34" charset="0"/>
              <a:cs typeface="Segoe UI" panose="020B0502040204020203" pitchFamily="34" charset="0"/>
            </a:endParaRPr>
          </a:p>
          <a:p>
            <a:endParaRPr lang="en-IN" dirty="0"/>
          </a:p>
        </p:txBody>
      </p:sp>
      <p:pic>
        <p:nvPicPr>
          <p:cNvPr id="4" name="Picture 3">
            <a:hlinkClick r:id="rId2"/>
            <a:extLst>
              <a:ext uri="{FF2B5EF4-FFF2-40B4-BE49-F238E27FC236}">
                <a16:creationId xmlns:a16="http://schemas.microsoft.com/office/drawing/2014/main" id="{C92DA266-688F-4236-AAD1-D8218AD0279A}"/>
              </a:ext>
            </a:extLst>
          </p:cNvPr>
          <p:cNvPicPr>
            <a:picLocks noChangeAspect="1"/>
          </p:cNvPicPr>
          <p:nvPr/>
        </p:nvPicPr>
        <p:blipFill>
          <a:blip r:embed="rId3"/>
          <a:stretch>
            <a:fillRect/>
          </a:stretch>
        </p:blipFill>
        <p:spPr>
          <a:xfrm>
            <a:off x="1109709" y="2556767"/>
            <a:ext cx="465094" cy="465094"/>
          </a:xfrm>
          <a:prstGeom prst="rect">
            <a:avLst/>
          </a:prstGeom>
        </p:spPr>
      </p:pic>
      <p:pic>
        <p:nvPicPr>
          <p:cNvPr id="6" name="Picture 5">
            <a:hlinkClick r:id="rId4"/>
            <a:extLst>
              <a:ext uri="{FF2B5EF4-FFF2-40B4-BE49-F238E27FC236}">
                <a16:creationId xmlns:a16="http://schemas.microsoft.com/office/drawing/2014/main" id="{F7057BBF-062B-46ED-B5AC-AB6BC8625AEB}"/>
              </a:ext>
            </a:extLst>
          </p:cNvPr>
          <p:cNvPicPr>
            <a:picLocks noChangeAspect="1"/>
          </p:cNvPicPr>
          <p:nvPr/>
        </p:nvPicPr>
        <p:blipFill>
          <a:blip r:embed="rId5"/>
          <a:stretch>
            <a:fillRect/>
          </a:stretch>
        </p:blipFill>
        <p:spPr>
          <a:xfrm>
            <a:off x="1109709" y="1787737"/>
            <a:ext cx="465093" cy="465093"/>
          </a:xfrm>
          <a:prstGeom prst="rect">
            <a:avLst/>
          </a:prstGeom>
        </p:spPr>
      </p:pic>
      <p:sp>
        <p:nvSpPr>
          <p:cNvPr id="7" name="TextBox 6">
            <a:extLst>
              <a:ext uri="{FF2B5EF4-FFF2-40B4-BE49-F238E27FC236}">
                <a16:creationId xmlns:a16="http://schemas.microsoft.com/office/drawing/2014/main" id="{1751867A-10FA-4F5D-95AD-6D52CE49EC94}"/>
              </a:ext>
            </a:extLst>
          </p:cNvPr>
          <p:cNvSpPr txBox="1"/>
          <p:nvPr/>
        </p:nvSpPr>
        <p:spPr>
          <a:xfrm>
            <a:off x="1837678" y="1910436"/>
            <a:ext cx="4570336" cy="646331"/>
          </a:xfrm>
          <a:prstGeom prst="rect">
            <a:avLst/>
          </a:prstGeom>
          <a:noFill/>
        </p:spPr>
        <p:txBody>
          <a:bodyPr wrap="square" rtlCol="0">
            <a:spAutoFit/>
          </a:bodyPr>
          <a:lstStyle/>
          <a:p>
            <a:r>
              <a:rPr lang="en-US" b="1" dirty="0">
                <a:latin typeface="Segoe UI" panose="020B0502040204020203" pitchFamily="34" charset="0"/>
                <a:cs typeface="Segoe UI" panose="020B0502040204020203" pitchFamily="34" charset="0"/>
              </a:rPr>
              <a:t>Click on </a:t>
            </a:r>
            <a:r>
              <a:rPr lang="en-US" b="1" dirty="0" err="1">
                <a:latin typeface="Segoe UI" panose="020B0502040204020203" pitchFamily="34" charset="0"/>
                <a:cs typeface="Segoe UI" panose="020B0502040204020203" pitchFamily="34" charset="0"/>
              </a:rPr>
              <a:t>linkedin</a:t>
            </a:r>
            <a:r>
              <a:rPr lang="en-US" b="1" dirty="0">
                <a:latin typeface="Segoe UI" panose="020B0502040204020203" pitchFamily="34" charset="0"/>
                <a:cs typeface="Segoe UI" panose="020B0502040204020203" pitchFamily="34" charset="0"/>
              </a:rPr>
              <a:t> logo to visit my Profile</a:t>
            </a:r>
            <a:endParaRPr lang="en-IN" b="1" dirty="0">
              <a:latin typeface="Segoe UI" panose="020B0502040204020203" pitchFamily="34" charset="0"/>
              <a:cs typeface="Segoe UI" panose="020B0502040204020203" pitchFamily="34" charset="0"/>
            </a:endParaRPr>
          </a:p>
          <a:p>
            <a:endParaRPr lang="en-IN" dirty="0"/>
          </a:p>
        </p:txBody>
      </p:sp>
      <p:sp>
        <p:nvSpPr>
          <p:cNvPr id="8" name="TextBox 7">
            <a:extLst>
              <a:ext uri="{FF2B5EF4-FFF2-40B4-BE49-F238E27FC236}">
                <a16:creationId xmlns:a16="http://schemas.microsoft.com/office/drawing/2014/main" id="{D38D5A50-A8C6-4DEF-B70D-5CA622E92437}"/>
              </a:ext>
            </a:extLst>
          </p:cNvPr>
          <p:cNvSpPr txBox="1"/>
          <p:nvPr/>
        </p:nvSpPr>
        <p:spPr>
          <a:xfrm>
            <a:off x="1837678" y="2660237"/>
            <a:ext cx="6249879" cy="646331"/>
          </a:xfrm>
          <a:prstGeom prst="rect">
            <a:avLst/>
          </a:prstGeom>
          <a:noFill/>
        </p:spPr>
        <p:txBody>
          <a:bodyPr wrap="square" rtlCol="0">
            <a:spAutoFit/>
          </a:bodyPr>
          <a:lstStyle/>
          <a:p>
            <a:r>
              <a:rPr lang="en-US" b="1" dirty="0">
                <a:latin typeface="Segoe UI" panose="020B0502040204020203" pitchFamily="34" charset="0"/>
                <a:cs typeface="Segoe UI" panose="020B0502040204020203" pitchFamily="34" charset="0"/>
              </a:rPr>
              <a:t>Click on </a:t>
            </a:r>
            <a:r>
              <a:rPr lang="en-US" b="1" dirty="0" err="1">
                <a:latin typeface="Segoe UI" panose="020B0502040204020203" pitchFamily="34" charset="0"/>
                <a:cs typeface="Segoe UI" panose="020B0502040204020203" pitchFamily="34" charset="0"/>
              </a:rPr>
              <a:t>Github</a:t>
            </a:r>
            <a:r>
              <a:rPr lang="en-US" b="1" dirty="0">
                <a:latin typeface="Segoe UI" panose="020B0502040204020203" pitchFamily="34" charset="0"/>
                <a:cs typeface="Segoe UI" panose="020B0502040204020203" pitchFamily="34" charset="0"/>
              </a:rPr>
              <a:t> logo to visit the portfolio of the project</a:t>
            </a:r>
            <a:endParaRPr lang="en-IN" b="1" dirty="0">
              <a:latin typeface="Segoe UI" panose="020B0502040204020203" pitchFamily="34" charset="0"/>
              <a:cs typeface="Segoe UI" panose="020B0502040204020203" pitchFamily="34" charset="0"/>
            </a:endParaRPr>
          </a:p>
          <a:p>
            <a:endParaRPr lang="en-IN" dirty="0"/>
          </a:p>
        </p:txBody>
      </p:sp>
    </p:spTree>
    <p:extLst>
      <p:ext uri="{BB962C8B-B14F-4D97-AF65-F5344CB8AC3E}">
        <p14:creationId xmlns:p14="http://schemas.microsoft.com/office/powerpoint/2010/main" val="20524478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8F40CB-E0DA-48DD-A8B6-5145DBFDD6B4}"/>
              </a:ext>
            </a:extLst>
          </p:cNvPr>
          <p:cNvSpPr txBox="1"/>
          <p:nvPr/>
        </p:nvSpPr>
        <p:spPr>
          <a:xfrm>
            <a:off x="4074850" y="2659559"/>
            <a:ext cx="3650987" cy="769441"/>
          </a:xfrm>
          <a:prstGeom prst="rect">
            <a:avLst/>
          </a:prstGeom>
          <a:noFill/>
        </p:spPr>
        <p:txBody>
          <a:bodyPr wrap="square" rtlCol="0">
            <a:spAutoFit/>
          </a:bodyPr>
          <a:lstStyle/>
          <a:p>
            <a:r>
              <a:rPr lang="en-US" sz="4400" b="1" dirty="0">
                <a:solidFill>
                  <a:srgbClr val="FFC000"/>
                </a:solidFill>
                <a:latin typeface="Segoe UI" panose="020B0502040204020203" pitchFamily="34" charset="0"/>
                <a:cs typeface="Segoe UI" panose="020B0502040204020203" pitchFamily="34" charset="0"/>
              </a:rPr>
              <a:t>THANK YOU</a:t>
            </a:r>
            <a:endParaRPr lang="en-IN" sz="4400" b="1" dirty="0">
              <a:solidFill>
                <a:srgbClr val="FFC00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823708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B32F54F6-E2F8-457F-8A28-9135B768DCB8}"/>
              </a:ext>
            </a:extLst>
          </p:cNvPr>
          <p:cNvPicPr>
            <a:picLocks noGrp="1" noChangeAspect="1"/>
          </p:cNvPicPr>
          <p:nvPr>
            <p:ph type="pic" sz="quarter" idx="13"/>
          </p:nvPr>
        </p:nvPicPr>
        <p:blipFill rotWithShape="1">
          <a:blip r:embed="rId2"/>
          <a:srcRect l="13820"/>
          <a:stretch/>
        </p:blipFill>
        <p:spPr>
          <a:xfrm>
            <a:off x="195309" y="1813091"/>
            <a:ext cx="5131293" cy="3664432"/>
          </a:xfrm>
        </p:spPr>
      </p:pic>
      <p:sp>
        <p:nvSpPr>
          <p:cNvPr id="3" name="Content Placeholder 2">
            <a:extLst>
              <a:ext uri="{FF2B5EF4-FFF2-40B4-BE49-F238E27FC236}">
                <a16:creationId xmlns:a16="http://schemas.microsoft.com/office/drawing/2014/main" id="{89A0DF9F-BDEE-4BF6-ABCE-ED22401EF018}"/>
              </a:ext>
            </a:extLst>
          </p:cNvPr>
          <p:cNvSpPr>
            <a:spLocks noGrp="1"/>
          </p:cNvSpPr>
          <p:nvPr>
            <p:ph idx="1"/>
          </p:nvPr>
        </p:nvSpPr>
        <p:spPr>
          <a:xfrm>
            <a:off x="6090082" y="1651247"/>
            <a:ext cx="5520725" cy="4847207"/>
          </a:xfrm>
        </p:spPr>
        <p:txBody>
          <a:bodyPr>
            <a:normAutofit fontScale="70000" lnSpcReduction="20000"/>
          </a:bodyPr>
          <a:lstStyle/>
          <a:p>
            <a:r>
              <a:rPr lang="en-US" dirty="0">
                <a:solidFill>
                  <a:schemeClr val="tx1"/>
                </a:solidFill>
                <a:latin typeface="Segoe UI" panose="020B0502040204020203" pitchFamily="34" charset="0"/>
                <a:cs typeface="Segoe UI" panose="020B0502040204020203" pitchFamily="34" charset="0"/>
              </a:rPr>
              <a:t>In today's fiercely competitive e-commerce landscape, effective sales management is crucial for businesses to thrive. As companies strive to reduce costs and increase profits, understanding sales trends and the factors influencing them becomes paramount. This project, titled "Analyzing Amazon Sales Data," aims to provide actionable insights into sales patterns, helping businesses optimize their sales strategies and improve overall performance.</a:t>
            </a:r>
          </a:p>
          <a:p>
            <a:r>
              <a:rPr lang="en-US" dirty="0">
                <a:solidFill>
                  <a:schemeClr val="tx1"/>
                </a:solidFill>
                <a:latin typeface="Segoe UI" panose="020B0502040204020203" pitchFamily="34" charset="0"/>
                <a:cs typeface="Segoe UI" panose="020B0502040204020203" pitchFamily="34" charset="0"/>
              </a:rPr>
              <a:t>By performing an ETL (Extract-Transform-Load) process on Amazon's sales dataset, we will analyze sales trends across various dimensions such as month-wise, year-wise, and yearly-month-wise. The analysis will not only reveal key metrics but also uncover meaningful relationships between different attributes, such as regions, product types, and sales channels.</a:t>
            </a:r>
          </a:p>
          <a:p>
            <a:r>
              <a:rPr lang="en-US" dirty="0">
                <a:solidFill>
                  <a:schemeClr val="tx1"/>
                </a:solidFill>
                <a:latin typeface="Segoe UI" panose="020B0502040204020203" pitchFamily="34" charset="0"/>
                <a:cs typeface="Segoe UI" panose="020B0502040204020203" pitchFamily="34" charset="0"/>
              </a:rPr>
              <a:t>This project leverages advanced data science techniques and tools, including Python, Tableau, and Power BI, to extract, transform, and analyze the data. The findings from this project will enable businesses to make data-driven decisions, enhancing their ability to meet customer demands, reduce costs, and ultimately boost profitability</a:t>
            </a:r>
            <a:r>
              <a:rPr lang="en-US" dirty="0">
                <a:latin typeface="Segoe UI" panose="020B0502040204020203" pitchFamily="34" charset="0"/>
                <a:cs typeface="Segoe UI" panose="020B0502040204020203" pitchFamily="34" charset="0"/>
              </a:rPr>
              <a:t>.</a:t>
            </a:r>
          </a:p>
          <a:p>
            <a:endParaRPr lang="en-IN" dirty="0"/>
          </a:p>
        </p:txBody>
      </p:sp>
      <p:sp>
        <p:nvSpPr>
          <p:cNvPr id="4" name="Title 3">
            <a:extLst>
              <a:ext uri="{FF2B5EF4-FFF2-40B4-BE49-F238E27FC236}">
                <a16:creationId xmlns:a16="http://schemas.microsoft.com/office/drawing/2014/main" id="{C00CAC0D-8F95-40D3-8622-C90D14092D2D}"/>
              </a:ext>
            </a:extLst>
          </p:cNvPr>
          <p:cNvSpPr>
            <a:spLocks noGrp="1"/>
          </p:cNvSpPr>
          <p:nvPr>
            <p:ph type="title"/>
          </p:nvPr>
        </p:nvSpPr>
        <p:spPr/>
        <p:txBody>
          <a:bodyPr/>
          <a:lstStyle/>
          <a:p>
            <a:r>
              <a:rPr lang="en-US" b="1" dirty="0">
                <a:solidFill>
                  <a:srgbClr val="FFC000"/>
                </a:solidFill>
                <a:latin typeface="Segoe UI" panose="020B0502040204020203" pitchFamily="34" charset="0"/>
                <a:cs typeface="Segoe UI" panose="020B0502040204020203" pitchFamily="34" charset="0"/>
              </a:rPr>
              <a:t>INTRODUCTION</a:t>
            </a:r>
            <a:endParaRPr lang="en-IN" b="1" dirty="0">
              <a:solidFill>
                <a:srgbClr val="FFC00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20168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B32F54F6-E2F8-457F-8A28-9135B768DCB8}"/>
              </a:ext>
            </a:extLst>
          </p:cNvPr>
          <p:cNvPicPr>
            <a:picLocks noGrp="1" noChangeAspect="1"/>
          </p:cNvPicPr>
          <p:nvPr>
            <p:ph type="pic" sz="quarter" idx="13"/>
          </p:nvPr>
        </p:nvPicPr>
        <p:blipFill>
          <a:blip r:embed="rId2"/>
          <a:stretch>
            <a:fillRect/>
          </a:stretch>
        </p:blipFill>
        <p:spPr>
          <a:xfrm>
            <a:off x="5092823" y="148615"/>
            <a:ext cx="7010400" cy="6429738"/>
          </a:xfrm>
        </p:spPr>
      </p:pic>
      <p:sp>
        <p:nvSpPr>
          <p:cNvPr id="3" name="Content Placeholder 2">
            <a:extLst>
              <a:ext uri="{FF2B5EF4-FFF2-40B4-BE49-F238E27FC236}">
                <a16:creationId xmlns:a16="http://schemas.microsoft.com/office/drawing/2014/main" id="{89A0DF9F-BDEE-4BF6-ABCE-ED22401EF018}"/>
              </a:ext>
            </a:extLst>
          </p:cNvPr>
          <p:cNvSpPr>
            <a:spLocks noGrp="1"/>
          </p:cNvSpPr>
          <p:nvPr>
            <p:ph sz="half" idx="1"/>
          </p:nvPr>
        </p:nvSpPr>
        <p:spPr/>
        <p:txBody>
          <a:bodyPr>
            <a:normAutofit/>
          </a:bodyPr>
          <a:lstStyle/>
          <a:p>
            <a:r>
              <a:rPr lang="en-US" dirty="0">
                <a:solidFill>
                  <a:schemeClr val="tx1"/>
                </a:solidFill>
                <a:latin typeface="Segoe UI" panose="020B0502040204020203" pitchFamily="34" charset="0"/>
                <a:cs typeface="Segoe UI" panose="020B0502040204020203" pitchFamily="34" charset="0"/>
              </a:rPr>
              <a:t>The primary objective of this project is to analyze Amazon's sales data to uncover trends, identify key performance indicators (KPIs), and find meaningful relationships between different attributes of the dataset. The ultimate goal is to provide actionable insights that can inform strategic decision-making to enhance sales performance.</a:t>
            </a:r>
            <a:endParaRPr lang="en-IN" dirty="0">
              <a:solidFill>
                <a:schemeClr val="tx1"/>
              </a:solidFill>
              <a:latin typeface="Segoe UI" panose="020B0502040204020203" pitchFamily="34" charset="0"/>
              <a:cs typeface="Segoe UI" panose="020B0502040204020203" pitchFamily="34" charset="0"/>
            </a:endParaRPr>
          </a:p>
        </p:txBody>
      </p:sp>
      <p:sp>
        <p:nvSpPr>
          <p:cNvPr id="4" name="Title 3">
            <a:extLst>
              <a:ext uri="{FF2B5EF4-FFF2-40B4-BE49-F238E27FC236}">
                <a16:creationId xmlns:a16="http://schemas.microsoft.com/office/drawing/2014/main" id="{C00CAC0D-8F95-40D3-8622-C90D14092D2D}"/>
              </a:ext>
            </a:extLst>
          </p:cNvPr>
          <p:cNvSpPr>
            <a:spLocks noGrp="1"/>
          </p:cNvSpPr>
          <p:nvPr>
            <p:ph type="title"/>
          </p:nvPr>
        </p:nvSpPr>
        <p:spPr>
          <a:xfrm>
            <a:off x="581194" y="1207005"/>
            <a:ext cx="3863216" cy="1349763"/>
          </a:xfrm>
        </p:spPr>
        <p:txBody>
          <a:bodyPr/>
          <a:lstStyle/>
          <a:p>
            <a:r>
              <a:rPr lang="en-US" b="1" dirty="0">
                <a:solidFill>
                  <a:srgbClr val="FFC000"/>
                </a:solidFill>
                <a:latin typeface="Segoe UI" panose="020B0502040204020203" pitchFamily="34" charset="0"/>
                <a:cs typeface="Segoe UI" panose="020B0502040204020203" pitchFamily="34" charset="0"/>
              </a:rPr>
              <a:t>OBJECTIVE</a:t>
            </a:r>
            <a:endParaRPr lang="en-IN" b="1" dirty="0">
              <a:solidFill>
                <a:srgbClr val="FFC00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279833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ECC56-85E7-4FBC-9500-229CBA3D606F}"/>
              </a:ext>
            </a:extLst>
          </p:cNvPr>
          <p:cNvSpPr>
            <a:spLocks noGrp="1"/>
          </p:cNvSpPr>
          <p:nvPr>
            <p:ph type="title"/>
          </p:nvPr>
        </p:nvSpPr>
        <p:spPr/>
        <p:txBody>
          <a:bodyPr/>
          <a:lstStyle/>
          <a:p>
            <a:r>
              <a:rPr lang="en-US" b="1" dirty="0">
                <a:solidFill>
                  <a:srgbClr val="FFC000"/>
                </a:solidFill>
                <a:latin typeface="Segoe UI" panose="020B0502040204020203" pitchFamily="34" charset="0"/>
                <a:cs typeface="Segoe UI" panose="020B0502040204020203" pitchFamily="34" charset="0"/>
              </a:rPr>
              <a:t>Main  kpi’S</a:t>
            </a:r>
            <a:endParaRPr lang="en-IN" b="1" dirty="0">
              <a:solidFill>
                <a:srgbClr val="FFC000"/>
              </a:solidFill>
              <a:latin typeface="Segoe UI" panose="020B0502040204020203" pitchFamily="34" charset="0"/>
              <a:cs typeface="Segoe UI" panose="020B0502040204020203" pitchFamily="34" charset="0"/>
            </a:endParaRPr>
          </a:p>
        </p:txBody>
      </p:sp>
      <p:sp>
        <p:nvSpPr>
          <p:cNvPr id="3" name="Content Placeholder 2">
            <a:extLst>
              <a:ext uri="{FF2B5EF4-FFF2-40B4-BE49-F238E27FC236}">
                <a16:creationId xmlns:a16="http://schemas.microsoft.com/office/drawing/2014/main" id="{AD19FCCB-7CFC-44DA-AE58-DA6EE4E2EAEE}"/>
              </a:ext>
            </a:extLst>
          </p:cNvPr>
          <p:cNvSpPr>
            <a:spLocks noGrp="1"/>
          </p:cNvSpPr>
          <p:nvPr>
            <p:ph idx="1"/>
          </p:nvPr>
        </p:nvSpPr>
        <p:spPr/>
        <p:txBody>
          <a:bodyPr>
            <a:normAutofit fontScale="92500" lnSpcReduction="20000"/>
          </a:bodyPr>
          <a:lstStyle/>
          <a:p>
            <a:r>
              <a:rPr lang="en-IN" dirty="0">
                <a:solidFill>
                  <a:schemeClr val="tx1"/>
                </a:solidFill>
                <a:latin typeface="Segoe UI" panose="020B0502040204020203" pitchFamily="34" charset="0"/>
                <a:cs typeface="Segoe UI" panose="020B0502040204020203" pitchFamily="34" charset="0"/>
              </a:rPr>
              <a:t>Total Revenue</a:t>
            </a:r>
          </a:p>
          <a:p>
            <a:r>
              <a:rPr lang="en-IN" dirty="0">
                <a:solidFill>
                  <a:schemeClr val="tx1"/>
                </a:solidFill>
                <a:latin typeface="Segoe UI" panose="020B0502040204020203" pitchFamily="34" charset="0"/>
                <a:cs typeface="Segoe UI" panose="020B0502040204020203" pitchFamily="34" charset="0"/>
              </a:rPr>
              <a:t>Total Profit</a:t>
            </a:r>
          </a:p>
          <a:p>
            <a:r>
              <a:rPr lang="en-IN" dirty="0">
                <a:solidFill>
                  <a:schemeClr val="tx1"/>
                </a:solidFill>
                <a:latin typeface="Segoe UI" panose="020B0502040204020203" pitchFamily="34" charset="0"/>
                <a:cs typeface="Segoe UI" panose="020B0502040204020203" pitchFamily="34" charset="0"/>
              </a:rPr>
              <a:t>Units Sold</a:t>
            </a:r>
          </a:p>
          <a:p>
            <a:r>
              <a:rPr lang="en-IN" dirty="0">
                <a:solidFill>
                  <a:schemeClr val="tx1"/>
                </a:solidFill>
                <a:latin typeface="Segoe UI" panose="020B0502040204020203" pitchFamily="34" charset="0"/>
                <a:cs typeface="Segoe UI" panose="020B0502040204020203" pitchFamily="34" charset="0"/>
              </a:rPr>
              <a:t>Average Order Value</a:t>
            </a:r>
          </a:p>
          <a:p>
            <a:r>
              <a:rPr lang="en-IN" dirty="0">
                <a:solidFill>
                  <a:schemeClr val="tx1"/>
                </a:solidFill>
                <a:latin typeface="Segoe UI" panose="020B0502040204020203" pitchFamily="34" charset="0"/>
                <a:cs typeface="Segoe UI" panose="020B0502040204020203" pitchFamily="34" charset="0"/>
              </a:rPr>
              <a:t>Profit Margin</a:t>
            </a:r>
          </a:p>
          <a:p>
            <a:r>
              <a:rPr lang="en-IN" dirty="0">
                <a:solidFill>
                  <a:schemeClr val="tx1"/>
                </a:solidFill>
                <a:latin typeface="Segoe UI" panose="020B0502040204020203" pitchFamily="34" charset="0"/>
                <a:cs typeface="Segoe UI" panose="020B0502040204020203" pitchFamily="34" charset="0"/>
              </a:rPr>
              <a:t>Sales Growth Rate</a:t>
            </a:r>
          </a:p>
          <a:p>
            <a:r>
              <a:rPr lang="en-IN" dirty="0">
                <a:solidFill>
                  <a:schemeClr val="tx1"/>
                </a:solidFill>
                <a:latin typeface="Segoe UI" panose="020B0502040204020203" pitchFamily="34" charset="0"/>
                <a:cs typeface="Segoe UI" panose="020B0502040204020203" pitchFamily="34" charset="0"/>
              </a:rPr>
              <a:t>Year-over-Year (YoY) Growth</a:t>
            </a:r>
          </a:p>
          <a:p>
            <a:r>
              <a:rPr lang="en-IN" dirty="0">
                <a:solidFill>
                  <a:schemeClr val="tx1"/>
                </a:solidFill>
                <a:latin typeface="Segoe UI" panose="020B0502040204020203" pitchFamily="34" charset="0"/>
                <a:cs typeface="Segoe UI" panose="020B0502040204020203" pitchFamily="34" charset="0"/>
              </a:rPr>
              <a:t>Month-over-Month (MoM) Growth</a:t>
            </a:r>
          </a:p>
          <a:p>
            <a:r>
              <a:rPr lang="en-IN" dirty="0">
                <a:solidFill>
                  <a:schemeClr val="tx1"/>
                </a:solidFill>
                <a:latin typeface="Segoe UI" panose="020B0502040204020203" pitchFamily="34" charset="0"/>
                <a:cs typeface="Segoe UI" panose="020B0502040204020203" pitchFamily="34" charset="0"/>
              </a:rPr>
              <a:t>Return on Investment (ROI)</a:t>
            </a:r>
          </a:p>
          <a:p>
            <a:r>
              <a:rPr lang="en-IN" dirty="0">
                <a:solidFill>
                  <a:schemeClr val="tx1"/>
                </a:solidFill>
                <a:latin typeface="Segoe UI" panose="020B0502040204020203" pitchFamily="34" charset="0"/>
                <a:cs typeface="Segoe UI" panose="020B0502040204020203" pitchFamily="34" charset="0"/>
              </a:rPr>
              <a:t>Revenue per Region</a:t>
            </a:r>
          </a:p>
        </p:txBody>
      </p:sp>
    </p:spTree>
    <p:extLst>
      <p:ext uri="{BB962C8B-B14F-4D97-AF65-F5344CB8AC3E}">
        <p14:creationId xmlns:p14="http://schemas.microsoft.com/office/powerpoint/2010/main" val="3278187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53413F-1E2D-4C51-8A9C-752AC76CC547}"/>
              </a:ext>
            </a:extLst>
          </p:cNvPr>
          <p:cNvSpPr txBox="1"/>
          <p:nvPr/>
        </p:nvSpPr>
        <p:spPr>
          <a:xfrm>
            <a:off x="1518082" y="2105561"/>
            <a:ext cx="6276512" cy="707886"/>
          </a:xfrm>
          <a:prstGeom prst="rect">
            <a:avLst/>
          </a:prstGeom>
          <a:noFill/>
        </p:spPr>
        <p:txBody>
          <a:bodyPr wrap="square" rtlCol="0">
            <a:spAutoFit/>
          </a:bodyPr>
          <a:lstStyle/>
          <a:p>
            <a:r>
              <a:rPr lang="en-US" sz="4000" b="1" dirty="0">
                <a:solidFill>
                  <a:srgbClr val="FFC000"/>
                </a:solidFill>
                <a:latin typeface="Segoe UI" panose="020B0502040204020203" pitchFamily="34" charset="0"/>
                <a:cs typeface="Segoe UI" panose="020B0502040204020203" pitchFamily="34" charset="0"/>
              </a:rPr>
              <a:t>POWER BI DASHBOARD</a:t>
            </a:r>
            <a:endParaRPr lang="en-IN" sz="4000" b="1" dirty="0">
              <a:solidFill>
                <a:srgbClr val="FFC000"/>
              </a:solidFill>
              <a:latin typeface="Segoe UI" panose="020B0502040204020203" pitchFamily="34" charset="0"/>
              <a:cs typeface="Segoe UI" panose="020B0502040204020203" pitchFamily="34" charset="0"/>
            </a:endParaRPr>
          </a:p>
        </p:txBody>
      </p:sp>
      <p:sp>
        <p:nvSpPr>
          <p:cNvPr id="2" name="TextBox 1">
            <a:extLst>
              <a:ext uri="{FF2B5EF4-FFF2-40B4-BE49-F238E27FC236}">
                <a16:creationId xmlns:a16="http://schemas.microsoft.com/office/drawing/2014/main" id="{9A277CAE-5A75-4FC1-B5BB-7A2961BBF40F}"/>
              </a:ext>
            </a:extLst>
          </p:cNvPr>
          <p:cNvSpPr txBox="1"/>
          <p:nvPr/>
        </p:nvSpPr>
        <p:spPr>
          <a:xfrm>
            <a:off x="1411549" y="3036161"/>
            <a:ext cx="7847861" cy="1477328"/>
          </a:xfrm>
          <a:prstGeom prst="rect">
            <a:avLst/>
          </a:prstGeom>
          <a:noFill/>
        </p:spPr>
        <p:txBody>
          <a:bodyPr wrap="square" rtlCol="0">
            <a:spAutoFit/>
          </a:bodyPr>
          <a:lstStyle/>
          <a:p>
            <a:r>
              <a:rPr lang="en-US"/>
              <a:t>The project aims to analyze Amazon's sales data to uncover valuable insights and trends that can help optimize sales strategies. By leveraging Power BI, the project focuses on visualizing and interpreting sales trends, identifying key performance indicators (KPIs), and understanding the impact of various factors on sales performance.</a:t>
            </a:r>
            <a:endParaRPr lang="en-IN" dirty="0"/>
          </a:p>
        </p:txBody>
      </p:sp>
    </p:spTree>
    <p:extLst>
      <p:ext uri="{BB962C8B-B14F-4D97-AF65-F5344CB8AC3E}">
        <p14:creationId xmlns:p14="http://schemas.microsoft.com/office/powerpoint/2010/main" val="1365606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F7754F-23BB-4C6E-AA02-FDB64D505571}"/>
              </a:ext>
            </a:extLst>
          </p:cNvPr>
          <p:cNvPicPr>
            <a:picLocks noChangeAspect="1"/>
          </p:cNvPicPr>
          <p:nvPr/>
        </p:nvPicPr>
        <p:blipFill>
          <a:blip r:embed="rId2"/>
          <a:stretch>
            <a:fillRect/>
          </a:stretch>
        </p:blipFill>
        <p:spPr>
          <a:xfrm>
            <a:off x="117592" y="636028"/>
            <a:ext cx="11956816" cy="5585944"/>
          </a:xfrm>
          <a:prstGeom prst="rect">
            <a:avLst/>
          </a:prstGeom>
        </p:spPr>
      </p:pic>
    </p:spTree>
    <p:extLst>
      <p:ext uri="{BB962C8B-B14F-4D97-AF65-F5344CB8AC3E}">
        <p14:creationId xmlns:p14="http://schemas.microsoft.com/office/powerpoint/2010/main" val="16206390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47F98A-833E-4A27-A5E2-38AD3220FA3B}"/>
              </a:ext>
            </a:extLst>
          </p:cNvPr>
          <p:cNvPicPr>
            <a:picLocks noChangeAspect="1"/>
          </p:cNvPicPr>
          <p:nvPr/>
        </p:nvPicPr>
        <p:blipFill>
          <a:blip r:embed="rId2"/>
          <a:stretch>
            <a:fillRect/>
          </a:stretch>
        </p:blipFill>
        <p:spPr>
          <a:xfrm>
            <a:off x="270005" y="681752"/>
            <a:ext cx="11651990" cy="5494496"/>
          </a:xfrm>
          <a:prstGeom prst="rect">
            <a:avLst/>
          </a:prstGeom>
        </p:spPr>
      </p:pic>
    </p:spTree>
    <p:extLst>
      <p:ext uri="{BB962C8B-B14F-4D97-AF65-F5344CB8AC3E}">
        <p14:creationId xmlns:p14="http://schemas.microsoft.com/office/powerpoint/2010/main" val="3446690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53413F-1E2D-4C51-8A9C-752AC76CC547}"/>
              </a:ext>
            </a:extLst>
          </p:cNvPr>
          <p:cNvSpPr txBox="1"/>
          <p:nvPr/>
        </p:nvSpPr>
        <p:spPr>
          <a:xfrm>
            <a:off x="1083076" y="2059619"/>
            <a:ext cx="6356411" cy="707886"/>
          </a:xfrm>
          <a:prstGeom prst="rect">
            <a:avLst/>
          </a:prstGeom>
          <a:noFill/>
        </p:spPr>
        <p:txBody>
          <a:bodyPr wrap="square" rtlCol="0">
            <a:spAutoFit/>
          </a:bodyPr>
          <a:lstStyle/>
          <a:p>
            <a:r>
              <a:rPr lang="en-US" sz="4000" b="1" dirty="0">
                <a:solidFill>
                  <a:srgbClr val="FFC000"/>
                </a:solidFill>
                <a:latin typeface="Segoe UI" panose="020B0502040204020203" pitchFamily="34" charset="0"/>
                <a:cs typeface="Segoe UI" panose="020B0502040204020203" pitchFamily="34" charset="0"/>
              </a:rPr>
              <a:t>TABLEAU DASHBOARD</a:t>
            </a:r>
            <a:endParaRPr lang="en-IN" sz="4000" b="1" dirty="0">
              <a:solidFill>
                <a:srgbClr val="FFC000"/>
              </a:solidFill>
              <a:latin typeface="Segoe UI" panose="020B0502040204020203" pitchFamily="34" charset="0"/>
              <a:cs typeface="Segoe UI" panose="020B0502040204020203" pitchFamily="34" charset="0"/>
            </a:endParaRPr>
          </a:p>
        </p:txBody>
      </p:sp>
      <p:sp>
        <p:nvSpPr>
          <p:cNvPr id="2" name="TextBox 1">
            <a:extLst>
              <a:ext uri="{FF2B5EF4-FFF2-40B4-BE49-F238E27FC236}">
                <a16:creationId xmlns:a16="http://schemas.microsoft.com/office/drawing/2014/main" id="{6EA48B6C-34BA-486D-B1EE-9192B87E88DF}"/>
              </a:ext>
            </a:extLst>
          </p:cNvPr>
          <p:cNvSpPr txBox="1"/>
          <p:nvPr/>
        </p:nvSpPr>
        <p:spPr>
          <a:xfrm>
            <a:off x="1083076" y="3045041"/>
            <a:ext cx="7936637" cy="1477328"/>
          </a:xfrm>
          <a:prstGeom prst="rect">
            <a:avLst/>
          </a:prstGeom>
          <a:noFill/>
        </p:spPr>
        <p:txBody>
          <a:bodyPr wrap="square" rtlCol="0">
            <a:spAutoFit/>
          </a:bodyPr>
          <a:lstStyle/>
          <a:p>
            <a:r>
              <a:rPr lang="en-US" dirty="0"/>
              <a:t>The goal of this project is to analyze and visualize Amazon's sales data to uncover trends, identify key performance indicators (KPIs), and reveal meaningful relationships between various attributes. The insights gained will help optimize sales strategies, improve distribution methods, and enhance profitability.</a:t>
            </a:r>
            <a:endParaRPr lang="en-IN" dirty="0"/>
          </a:p>
        </p:txBody>
      </p:sp>
    </p:spTree>
    <p:extLst>
      <p:ext uri="{BB962C8B-B14F-4D97-AF65-F5344CB8AC3E}">
        <p14:creationId xmlns:p14="http://schemas.microsoft.com/office/powerpoint/2010/main" val="38664825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2B1C8F1-5CE4-4157-AF0D-25FFFFA65C87}"/>
              </a:ext>
            </a:extLst>
          </p:cNvPr>
          <p:cNvPicPr>
            <a:picLocks noChangeAspect="1"/>
          </p:cNvPicPr>
          <p:nvPr/>
        </p:nvPicPr>
        <p:blipFill>
          <a:blip r:embed="rId2"/>
          <a:stretch>
            <a:fillRect/>
          </a:stretch>
        </p:blipFill>
        <p:spPr>
          <a:xfrm>
            <a:off x="0" y="231160"/>
            <a:ext cx="12192000" cy="6395679"/>
          </a:xfrm>
          <a:prstGeom prst="rect">
            <a:avLst/>
          </a:prstGeom>
        </p:spPr>
      </p:pic>
    </p:spTree>
    <p:extLst>
      <p:ext uri="{BB962C8B-B14F-4D97-AF65-F5344CB8AC3E}">
        <p14:creationId xmlns:p14="http://schemas.microsoft.com/office/powerpoint/2010/main" val="2087230794"/>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8435A0B9-5F49-415F-9BEE-591FDACE98D1}">
  <ds:schemaRefs>
    <ds:schemaRef ds:uri="http://schemas.microsoft.com/sharepoint/v3/contenttype/forms"/>
  </ds:schemaRefs>
</ds:datastoreItem>
</file>

<file path=customXml/itemProps2.xml><?xml version="1.0" encoding="utf-8"?>
<ds:datastoreItem xmlns:ds="http://schemas.openxmlformats.org/officeDocument/2006/customXml" ds:itemID="{D76AEDE5-E9AF-4E9F-97C3-19B848D35A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DC43B05-D266-4257-98DE-FF9D8CEDAE76}">
  <ds:schemaRefs>
    <ds:schemaRef ds:uri="http://schemas.microsoft.com/office/2006/documentManagement/types"/>
    <ds:schemaRef ds:uri="http://schemas.microsoft.com/office/infopath/2007/PartnerControls"/>
    <ds:schemaRef ds:uri="http://purl.org/dc/dcmitype/"/>
    <ds:schemaRef ds:uri="http://purl.org/dc/elements/1.1/"/>
    <ds:schemaRef ds:uri="71af3243-3dd4-4a8d-8c0d-dd76da1f02a5"/>
    <ds:schemaRef ds:uri="http://schemas.microsoft.com/office/2006/metadata/properties"/>
    <ds:schemaRef ds:uri="http://www.w3.org/XML/1998/namespace"/>
    <ds:schemaRef ds:uri="http://schemas.openxmlformats.org/package/2006/metadata/core-properties"/>
    <ds:schemaRef ds:uri="16c05727-aa75-4e4a-9b5f-8a80a1165891"/>
    <ds:schemaRef ds:uri="http://purl.org/dc/terms/"/>
  </ds:schemaRefs>
</ds:datastoreItem>
</file>

<file path=docProps/app.xml><?xml version="1.0" encoding="utf-8"?>
<Properties xmlns="http://schemas.openxmlformats.org/officeDocument/2006/extended-properties" xmlns:vt="http://schemas.openxmlformats.org/officeDocument/2006/docPropsVTypes">
  <Template>TM04033917[[fn=Berlin]]</Template>
  <TotalTime>0</TotalTime>
  <Words>509</Words>
  <Application>Microsoft Office PowerPoint</Application>
  <PresentationFormat>Widescreen</PresentationFormat>
  <Paragraphs>30</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Helvetica Light</vt:lpstr>
      <vt:lpstr>Open Sans</vt:lpstr>
      <vt:lpstr>Segoe UI</vt:lpstr>
      <vt:lpstr>Trebuchet MS</vt:lpstr>
      <vt:lpstr>Wingdings 2</vt:lpstr>
      <vt:lpstr>Berlin</vt:lpstr>
      <vt:lpstr>AMAZON  SALES  ANALYSIS</vt:lpstr>
      <vt:lpstr>INTRODUCTION</vt:lpstr>
      <vt:lpstr>OBJECTIVE</vt:lpstr>
      <vt:lpstr>Main  kpi’S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2024-09-02T16:29:28Z</dcterms:created>
  <dcterms:modified xsi:type="dcterms:W3CDTF">2024-09-25T19:41:32Z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